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2" r:id="rId7"/>
    <p:sldId id="316" r:id="rId8"/>
    <p:sldId id="317" r:id="rId9"/>
    <p:sldId id="318" r:id="rId10"/>
    <p:sldId id="319" r:id="rId11"/>
    <p:sldId id="320" r:id="rId12"/>
    <p:sldId id="321" r:id="rId13"/>
    <p:sldId id="271" r:id="rId14"/>
  </p:sldIdLst>
  <p:sldSz cx="9144000" cy="5143500" type="screen16x9"/>
  <p:notesSz cx="6858000" cy="9144000"/>
  <p:embeddedFontLst>
    <p:embeddedFont>
      <p:font typeface="Aclonica" panose="020B0604020202020204" charset="0"/>
      <p:regular r:id="rId16"/>
    </p:embeddedFont>
    <p:embeddedFont>
      <p:font typeface="Anaheim" panose="020B0604020202020204" charset="0"/>
      <p:regular r:id="rId17"/>
      <p:bold r:id="rId18"/>
    </p:embeddedFont>
    <p:embeddedFont>
      <p:font typeface="Bebas Neue" panose="020B0606020202050201" pitchFamily="34" charset="0"/>
      <p:regular r:id="rId19"/>
    </p:embeddedFont>
    <p:embeddedFont>
      <p:font typeface="DM Sans" pitchFamily="2" charset="0"/>
      <p:regular r:id="rId20"/>
      <p:bold r:id="rId21"/>
      <p:italic r:id="rId22"/>
      <p:boldItalic r:id="rId23"/>
    </p:embeddedFont>
    <p:embeddedFont>
      <p:font typeface="Segoe UI Emoji" panose="020B0502040204020203" pitchFamily="3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CB7857-2CDE-4AC8-A36A-D8F2A1A0BD79}">
  <a:tblStyle styleId="{13CB7857-2CDE-4AC8-A36A-D8F2A1A0BD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jpg>
</file>

<file path=ppt/media/image6.jp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7" name="Google Shape;104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8" name="Google Shape;104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3">
          <a:extLst>
            <a:ext uri="{FF2B5EF4-FFF2-40B4-BE49-F238E27FC236}">
              <a16:creationId xmlns:a16="http://schemas.microsoft.com/office/drawing/2014/main" id="{8B27DA7E-313E-D301-EEAC-84FF2DF5E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" name="Google Shape;10514;g11621753f28_0_150:notes">
            <a:extLst>
              <a:ext uri="{FF2B5EF4-FFF2-40B4-BE49-F238E27FC236}">
                <a16:creationId xmlns:a16="http://schemas.microsoft.com/office/drawing/2014/main" id="{B54E7FA9-5DDA-1C8B-302A-8B6078817F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5" name="Google Shape;10515;g11621753f28_0_150:notes">
            <a:extLst>
              <a:ext uri="{FF2B5EF4-FFF2-40B4-BE49-F238E27FC236}">
                <a16:creationId xmlns:a16="http://schemas.microsoft.com/office/drawing/2014/main" id="{2A9116D4-227D-C13C-B901-C2A91CDC34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90257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3">
          <a:extLst>
            <a:ext uri="{FF2B5EF4-FFF2-40B4-BE49-F238E27FC236}">
              <a16:creationId xmlns:a16="http://schemas.microsoft.com/office/drawing/2014/main" id="{1AF24171-3276-20E5-9ACE-63669C4BF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" name="Google Shape;10514;g11621753f28_0_150:notes">
            <a:extLst>
              <a:ext uri="{FF2B5EF4-FFF2-40B4-BE49-F238E27FC236}">
                <a16:creationId xmlns:a16="http://schemas.microsoft.com/office/drawing/2014/main" id="{D3207DA9-A4E8-279D-57FA-F1E12BAB2E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5" name="Google Shape;10515;g11621753f28_0_150:notes">
            <a:extLst>
              <a:ext uri="{FF2B5EF4-FFF2-40B4-BE49-F238E27FC236}">
                <a16:creationId xmlns:a16="http://schemas.microsoft.com/office/drawing/2014/main" id="{BABC4D50-FD72-1EE4-2BD8-B68399E416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4191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3">
          <a:extLst>
            <a:ext uri="{FF2B5EF4-FFF2-40B4-BE49-F238E27FC236}">
              <a16:creationId xmlns:a16="http://schemas.microsoft.com/office/drawing/2014/main" id="{ECAB4562-7D92-D537-0EA7-F76595B6F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" name="Google Shape;10514;g11621753f28_0_150:notes">
            <a:extLst>
              <a:ext uri="{FF2B5EF4-FFF2-40B4-BE49-F238E27FC236}">
                <a16:creationId xmlns:a16="http://schemas.microsoft.com/office/drawing/2014/main" id="{073FF727-99E8-C917-26D4-7105BAFF1F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5" name="Google Shape;10515;g11621753f28_0_150:notes">
            <a:extLst>
              <a:ext uri="{FF2B5EF4-FFF2-40B4-BE49-F238E27FC236}">
                <a16:creationId xmlns:a16="http://schemas.microsoft.com/office/drawing/2014/main" id="{B07B18A2-985A-95E9-B611-2938FFF107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6811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5" name="Google Shape;10655;g1351d7007e8_0_2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6" name="Google Shape;10656;g1351d7007e8_0_2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5" name="Google Shape;10455;g11621753f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6" name="Google Shape;10456;g11621753f2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4" name="Google Shape;10464;g11621753f2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5" name="Google Shape;10465;g11621753f2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" name="Google Shape;10487;g11621753f28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" name="Google Shape;10488;g11621753f28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4" name="Google Shape;10494;g11629f8e370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5" name="Google Shape;10495;g11629f8e370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" name="Google Shape;10514;g11621753f28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5" name="Google Shape;10515;g11621753f28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3">
          <a:extLst>
            <a:ext uri="{FF2B5EF4-FFF2-40B4-BE49-F238E27FC236}">
              <a16:creationId xmlns:a16="http://schemas.microsoft.com/office/drawing/2014/main" id="{181F8990-77C0-3D1B-1BDE-6ED72058D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" name="Google Shape;10514;g11621753f28_0_150:notes">
            <a:extLst>
              <a:ext uri="{FF2B5EF4-FFF2-40B4-BE49-F238E27FC236}">
                <a16:creationId xmlns:a16="http://schemas.microsoft.com/office/drawing/2014/main" id="{E97B424A-EA2F-8E42-3BAA-D787805469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5" name="Google Shape;10515;g11621753f28_0_150:notes">
            <a:extLst>
              <a:ext uri="{FF2B5EF4-FFF2-40B4-BE49-F238E27FC236}">
                <a16:creationId xmlns:a16="http://schemas.microsoft.com/office/drawing/2014/main" id="{96ECA00F-9637-416E-0F84-135706208C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3936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3">
          <a:extLst>
            <a:ext uri="{FF2B5EF4-FFF2-40B4-BE49-F238E27FC236}">
              <a16:creationId xmlns:a16="http://schemas.microsoft.com/office/drawing/2014/main" id="{9E7EEDA1-F5A7-4D70-413F-4ECE364C0D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" name="Google Shape;10514;g11621753f28_0_150:notes">
            <a:extLst>
              <a:ext uri="{FF2B5EF4-FFF2-40B4-BE49-F238E27FC236}">
                <a16:creationId xmlns:a16="http://schemas.microsoft.com/office/drawing/2014/main" id="{F5456399-0ED3-2A10-0C4D-24F6F0CA4A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5" name="Google Shape;10515;g11621753f28_0_150:notes">
            <a:extLst>
              <a:ext uri="{FF2B5EF4-FFF2-40B4-BE49-F238E27FC236}">
                <a16:creationId xmlns:a16="http://schemas.microsoft.com/office/drawing/2014/main" id="{3C68D5B5-66CF-DF3A-C442-31F20F9161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79036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3">
          <a:extLst>
            <a:ext uri="{FF2B5EF4-FFF2-40B4-BE49-F238E27FC236}">
              <a16:creationId xmlns:a16="http://schemas.microsoft.com/office/drawing/2014/main" id="{7367F3F1-6886-91EC-EEAA-9FC00A3F3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" name="Google Shape;10514;g11621753f28_0_150:notes">
            <a:extLst>
              <a:ext uri="{FF2B5EF4-FFF2-40B4-BE49-F238E27FC236}">
                <a16:creationId xmlns:a16="http://schemas.microsoft.com/office/drawing/2014/main" id="{155C8684-F9F8-9EF6-1B3E-3002F77D96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5" name="Google Shape;10515;g11621753f28_0_150:notes">
            <a:extLst>
              <a:ext uri="{FF2B5EF4-FFF2-40B4-BE49-F238E27FC236}">
                <a16:creationId xmlns:a16="http://schemas.microsoft.com/office/drawing/2014/main" id="{E0977C9D-9E57-E230-9798-2C63600517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3310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-9930998">
            <a:off x="5858258" y="-689622"/>
            <a:ext cx="2469911" cy="1964459"/>
            <a:chOff x="2173200" y="3006475"/>
            <a:chExt cx="883975" cy="703075"/>
          </a:xfrm>
        </p:grpSpPr>
        <p:sp>
          <p:nvSpPr>
            <p:cNvPr id="10" name="Google Shape;10;p2"/>
            <p:cNvSpPr/>
            <p:nvPr/>
          </p:nvSpPr>
          <p:spPr>
            <a:xfrm>
              <a:off x="2173200" y="3006475"/>
              <a:ext cx="866100" cy="564200"/>
            </a:xfrm>
            <a:custGeom>
              <a:avLst/>
              <a:gdLst/>
              <a:ahLst/>
              <a:cxnLst/>
              <a:rect l="l" t="t" r="r" b="b"/>
              <a:pathLst>
                <a:path w="34644" h="22568" extrusionOk="0">
                  <a:moveTo>
                    <a:pt x="9350" y="1"/>
                  </a:moveTo>
                  <a:cubicBezTo>
                    <a:pt x="8838" y="1"/>
                    <a:pt x="8326" y="50"/>
                    <a:pt x="7822" y="156"/>
                  </a:cubicBezTo>
                  <a:cubicBezTo>
                    <a:pt x="5942" y="548"/>
                    <a:pt x="4352" y="1673"/>
                    <a:pt x="3188" y="3180"/>
                  </a:cubicBezTo>
                  <a:cubicBezTo>
                    <a:pt x="1864" y="4887"/>
                    <a:pt x="1118" y="6969"/>
                    <a:pt x="689" y="9069"/>
                  </a:cubicBezTo>
                  <a:cubicBezTo>
                    <a:pt x="460" y="10193"/>
                    <a:pt x="290" y="11338"/>
                    <a:pt x="167" y="12479"/>
                  </a:cubicBezTo>
                  <a:cubicBezTo>
                    <a:pt x="50" y="13570"/>
                    <a:pt x="0" y="14674"/>
                    <a:pt x="87" y="15769"/>
                  </a:cubicBezTo>
                  <a:cubicBezTo>
                    <a:pt x="237" y="17705"/>
                    <a:pt x="799" y="19635"/>
                    <a:pt x="1790" y="21308"/>
                  </a:cubicBezTo>
                  <a:cubicBezTo>
                    <a:pt x="2037" y="21721"/>
                    <a:pt x="2309" y="22120"/>
                    <a:pt x="2599" y="22499"/>
                  </a:cubicBezTo>
                  <a:cubicBezTo>
                    <a:pt x="2636" y="22547"/>
                    <a:pt x="2684" y="22567"/>
                    <a:pt x="2730" y="22567"/>
                  </a:cubicBezTo>
                  <a:cubicBezTo>
                    <a:pt x="2844" y="22567"/>
                    <a:pt x="2950" y="22444"/>
                    <a:pt x="2872" y="22316"/>
                  </a:cubicBezTo>
                  <a:cubicBezTo>
                    <a:pt x="1890" y="20726"/>
                    <a:pt x="1165" y="18926"/>
                    <a:pt x="845" y="17083"/>
                  </a:cubicBezTo>
                  <a:cubicBezTo>
                    <a:pt x="483" y="15014"/>
                    <a:pt x="689" y="12914"/>
                    <a:pt x="992" y="10852"/>
                  </a:cubicBezTo>
                  <a:cubicBezTo>
                    <a:pt x="1305" y="8729"/>
                    <a:pt x="1750" y="6537"/>
                    <a:pt x="2802" y="4644"/>
                  </a:cubicBezTo>
                  <a:cubicBezTo>
                    <a:pt x="3697" y="3034"/>
                    <a:pt x="5054" y="1600"/>
                    <a:pt x="6784" y="898"/>
                  </a:cubicBezTo>
                  <a:cubicBezTo>
                    <a:pt x="7581" y="575"/>
                    <a:pt x="8428" y="431"/>
                    <a:pt x="9280" y="431"/>
                  </a:cubicBezTo>
                  <a:cubicBezTo>
                    <a:pt x="10209" y="431"/>
                    <a:pt x="11144" y="602"/>
                    <a:pt x="12021" y="898"/>
                  </a:cubicBezTo>
                  <a:cubicBezTo>
                    <a:pt x="13890" y="1530"/>
                    <a:pt x="15504" y="2704"/>
                    <a:pt x="16891" y="4082"/>
                  </a:cubicBezTo>
                  <a:cubicBezTo>
                    <a:pt x="17650" y="4840"/>
                    <a:pt x="18345" y="5655"/>
                    <a:pt x="19007" y="6494"/>
                  </a:cubicBezTo>
                  <a:cubicBezTo>
                    <a:pt x="19656" y="7312"/>
                    <a:pt x="20238" y="8190"/>
                    <a:pt x="20947" y="8955"/>
                  </a:cubicBezTo>
                  <a:cubicBezTo>
                    <a:pt x="21562" y="9621"/>
                    <a:pt x="22317" y="10083"/>
                    <a:pt x="23212" y="10250"/>
                  </a:cubicBezTo>
                  <a:cubicBezTo>
                    <a:pt x="23546" y="10311"/>
                    <a:pt x="23883" y="10335"/>
                    <a:pt x="24221" y="10335"/>
                  </a:cubicBezTo>
                  <a:cubicBezTo>
                    <a:pt x="24684" y="10335"/>
                    <a:pt x="25148" y="10290"/>
                    <a:pt x="25604" y="10236"/>
                  </a:cubicBezTo>
                  <a:cubicBezTo>
                    <a:pt x="26436" y="10140"/>
                    <a:pt x="27268" y="10003"/>
                    <a:pt x="28109" y="10003"/>
                  </a:cubicBezTo>
                  <a:cubicBezTo>
                    <a:pt x="29127" y="10010"/>
                    <a:pt x="30052" y="10333"/>
                    <a:pt x="30927" y="10835"/>
                  </a:cubicBezTo>
                  <a:cubicBezTo>
                    <a:pt x="32567" y="11780"/>
                    <a:pt x="34218" y="13270"/>
                    <a:pt x="34291" y="15300"/>
                  </a:cubicBezTo>
                  <a:cubicBezTo>
                    <a:pt x="34311" y="15752"/>
                    <a:pt x="34228" y="16205"/>
                    <a:pt x="34048" y="16624"/>
                  </a:cubicBezTo>
                  <a:cubicBezTo>
                    <a:pt x="34021" y="16688"/>
                    <a:pt x="34072" y="16737"/>
                    <a:pt x="34124" y="16737"/>
                  </a:cubicBezTo>
                  <a:cubicBezTo>
                    <a:pt x="34151" y="16737"/>
                    <a:pt x="34177" y="16724"/>
                    <a:pt x="34194" y="16694"/>
                  </a:cubicBezTo>
                  <a:cubicBezTo>
                    <a:pt x="34607" y="15882"/>
                    <a:pt x="34643" y="14947"/>
                    <a:pt x="34417" y="14076"/>
                  </a:cubicBezTo>
                  <a:cubicBezTo>
                    <a:pt x="34171" y="13137"/>
                    <a:pt x="33565" y="12319"/>
                    <a:pt x="32863" y="11667"/>
                  </a:cubicBezTo>
                  <a:cubicBezTo>
                    <a:pt x="32058" y="10922"/>
                    <a:pt x="31127" y="10329"/>
                    <a:pt x="30112" y="9917"/>
                  </a:cubicBezTo>
                  <a:cubicBezTo>
                    <a:pt x="29418" y="9641"/>
                    <a:pt x="28700" y="9535"/>
                    <a:pt x="27966" y="9535"/>
                  </a:cubicBezTo>
                  <a:cubicBezTo>
                    <a:pt x="27778" y="9535"/>
                    <a:pt x="27590" y="9541"/>
                    <a:pt x="27401" y="9554"/>
                  </a:cubicBezTo>
                  <a:cubicBezTo>
                    <a:pt x="26383" y="9623"/>
                    <a:pt x="25286" y="9883"/>
                    <a:pt x="24227" y="9883"/>
                  </a:cubicBezTo>
                  <a:cubicBezTo>
                    <a:pt x="23593" y="9883"/>
                    <a:pt x="22973" y="9790"/>
                    <a:pt x="22390" y="9508"/>
                  </a:cubicBezTo>
                  <a:cubicBezTo>
                    <a:pt x="21429" y="9042"/>
                    <a:pt x="20817" y="8120"/>
                    <a:pt x="20191" y="7292"/>
                  </a:cubicBezTo>
                  <a:cubicBezTo>
                    <a:pt x="19523" y="6397"/>
                    <a:pt x="18834" y="5515"/>
                    <a:pt x="18089" y="4680"/>
                  </a:cubicBezTo>
                  <a:cubicBezTo>
                    <a:pt x="16711" y="3130"/>
                    <a:pt x="15115" y="1713"/>
                    <a:pt x="13202" y="864"/>
                  </a:cubicBezTo>
                  <a:cubicBezTo>
                    <a:pt x="11998" y="330"/>
                    <a:pt x="10673" y="1"/>
                    <a:pt x="93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197400" y="3086200"/>
              <a:ext cx="859775" cy="575100"/>
            </a:xfrm>
            <a:custGeom>
              <a:avLst/>
              <a:gdLst/>
              <a:ahLst/>
              <a:cxnLst/>
              <a:rect l="l" t="t" r="r" b="b"/>
              <a:pathLst>
                <a:path w="34391" h="23004" extrusionOk="0">
                  <a:moveTo>
                    <a:pt x="6971" y="1"/>
                  </a:moveTo>
                  <a:cubicBezTo>
                    <a:pt x="6414" y="1"/>
                    <a:pt x="5858" y="74"/>
                    <a:pt x="5317" y="237"/>
                  </a:cubicBezTo>
                  <a:cubicBezTo>
                    <a:pt x="3218" y="866"/>
                    <a:pt x="2180" y="2832"/>
                    <a:pt x="1478" y="4752"/>
                  </a:cubicBezTo>
                  <a:cubicBezTo>
                    <a:pt x="713" y="6851"/>
                    <a:pt x="197" y="9057"/>
                    <a:pt x="94" y="11289"/>
                  </a:cubicBezTo>
                  <a:cubicBezTo>
                    <a:pt x="1" y="13402"/>
                    <a:pt x="313" y="15551"/>
                    <a:pt x="1132" y="17504"/>
                  </a:cubicBezTo>
                  <a:cubicBezTo>
                    <a:pt x="1897" y="19337"/>
                    <a:pt x="3101" y="21117"/>
                    <a:pt x="4768" y="22245"/>
                  </a:cubicBezTo>
                  <a:cubicBezTo>
                    <a:pt x="5164" y="22517"/>
                    <a:pt x="5580" y="22764"/>
                    <a:pt x="6012" y="22980"/>
                  </a:cubicBezTo>
                  <a:cubicBezTo>
                    <a:pt x="6044" y="22996"/>
                    <a:pt x="6074" y="23003"/>
                    <a:pt x="6102" y="23003"/>
                  </a:cubicBezTo>
                  <a:cubicBezTo>
                    <a:pt x="6269" y="23003"/>
                    <a:pt x="6349" y="22745"/>
                    <a:pt x="6175" y="22637"/>
                  </a:cubicBezTo>
                  <a:cubicBezTo>
                    <a:pt x="4548" y="21639"/>
                    <a:pt x="3221" y="20139"/>
                    <a:pt x="2299" y="18478"/>
                  </a:cubicBezTo>
                  <a:cubicBezTo>
                    <a:pt x="1328" y="16735"/>
                    <a:pt x="832" y="14769"/>
                    <a:pt x="726" y="12783"/>
                  </a:cubicBezTo>
                  <a:cubicBezTo>
                    <a:pt x="616" y="10647"/>
                    <a:pt x="925" y="8504"/>
                    <a:pt x="1491" y="6448"/>
                  </a:cubicBezTo>
                  <a:cubicBezTo>
                    <a:pt x="2013" y="4569"/>
                    <a:pt x="2732" y="2350"/>
                    <a:pt x="4472" y="1249"/>
                  </a:cubicBezTo>
                  <a:cubicBezTo>
                    <a:pt x="5202" y="787"/>
                    <a:pt x="6027" y="604"/>
                    <a:pt x="6865" y="604"/>
                  </a:cubicBezTo>
                  <a:cubicBezTo>
                    <a:pt x="7884" y="604"/>
                    <a:pt x="8924" y="875"/>
                    <a:pt x="9842" y="1249"/>
                  </a:cubicBezTo>
                  <a:cubicBezTo>
                    <a:pt x="10933" y="1694"/>
                    <a:pt x="11947" y="2313"/>
                    <a:pt x="12842" y="3085"/>
                  </a:cubicBezTo>
                  <a:cubicBezTo>
                    <a:pt x="13661" y="3794"/>
                    <a:pt x="14396" y="4595"/>
                    <a:pt x="15091" y="5424"/>
                  </a:cubicBezTo>
                  <a:cubicBezTo>
                    <a:pt x="16455" y="7054"/>
                    <a:pt x="17690" y="8817"/>
                    <a:pt x="19423" y="10095"/>
                  </a:cubicBezTo>
                  <a:cubicBezTo>
                    <a:pt x="20238" y="10694"/>
                    <a:pt x="21133" y="11186"/>
                    <a:pt x="22111" y="11462"/>
                  </a:cubicBezTo>
                  <a:cubicBezTo>
                    <a:pt x="22634" y="11612"/>
                    <a:pt x="23161" y="11681"/>
                    <a:pt x="23689" y="11681"/>
                  </a:cubicBezTo>
                  <a:cubicBezTo>
                    <a:pt x="24136" y="11681"/>
                    <a:pt x="24584" y="11632"/>
                    <a:pt x="25032" y="11539"/>
                  </a:cubicBezTo>
                  <a:cubicBezTo>
                    <a:pt x="25541" y="11432"/>
                    <a:pt x="26050" y="11296"/>
                    <a:pt x="26569" y="11233"/>
                  </a:cubicBezTo>
                  <a:cubicBezTo>
                    <a:pt x="26743" y="11211"/>
                    <a:pt x="26918" y="11200"/>
                    <a:pt x="27092" y="11200"/>
                  </a:cubicBezTo>
                  <a:cubicBezTo>
                    <a:pt x="27435" y="11200"/>
                    <a:pt x="27777" y="11242"/>
                    <a:pt x="28109" y="11326"/>
                  </a:cubicBezTo>
                  <a:cubicBezTo>
                    <a:pt x="29167" y="11582"/>
                    <a:pt x="30156" y="12151"/>
                    <a:pt x="31070" y="12726"/>
                  </a:cubicBezTo>
                  <a:cubicBezTo>
                    <a:pt x="32721" y="13764"/>
                    <a:pt x="34364" y="15461"/>
                    <a:pt x="33985" y="17590"/>
                  </a:cubicBezTo>
                  <a:cubicBezTo>
                    <a:pt x="33902" y="18043"/>
                    <a:pt x="33705" y="18465"/>
                    <a:pt x="33409" y="18818"/>
                  </a:cubicBezTo>
                  <a:cubicBezTo>
                    <a:pt x="33347" y="18892"/>
                    <a:pt x="33415" y="18983"/>
                    <a:pt x="33489" y="18983"/>
                  </a:cubicBezTo>
                  <a:cubicBezTo>
                    <a:pt x="33514" y="18983"/>
                    <a:pt x="33540" y="18973"/>
                    <a:pt x="33562" y="18948"/>
                  </a:cubicBezTo>
                  <a:lnTo>
                    <a:pt x="33562" y="18948"/>
                  </a:lnTo>
                  <a:lnTo>
                    <a:pt x="33556" y="18954"/>
                  </a:lnTo>
                  <a:cubicBezTo>
                    <a:pt x="34181" y="18242"/>
                    <a:pt x="34391" y="17268"/>
                    <a:pt x="34278" y="16343"/>
                  </a:cubicBezTo>
                  <a:cubicBezTo>
                    <a:pt x="34151" y="15335"/>
                    <a:pt x="33662" y="14470"/>
                    <a:pt x="32977" y="13734"/>
                  </a:cubicBezTo>
                  <a:cubicBezTo>
                    <a:pt x="32238" y="12943"/>
                    <a:pt x="31313" y="12340"/>
                    <a:pt x="30385" y="11798"/>
                  </a:cubicBezTo>
                  <a:cubicBezTo>
                    <a:pt x="29407" y="11233"/>
                    <a:pt x="28356" y="10753"/>
                    <a:pt x="27208" y="10717"/>
                  </a:cubicBezTo>
                  <a:cubicBezTo>
                    <a:pt x="27169" y="10716"/>
                    <a:pt x="27130" y="10715"/>
                    <a:pt x="27092" y="10715"/>
                  </a:cubicBezTo>
                  <a:cubicBezTo>
                    <a:pt x="26044" y="10715"/>
                    <a:pt x="25053" y="11135"/>
                    <a:pt x="24011" y="11203"/>
                  </a:cubicBezTo>
                  <a:cubicBezTo>
                    <a:pt x="23911" y="11209"/>
                    <a:pt x="23811" y="11212"/>
                    <a:pt x="23712" y="11212"/>
                  </a:cubicBezTo>
                  <a:cubicBezTo>
                    <a:pt x="22786" y="11212"/>
                    <a:pt x="21876" y="10952"/>
                    <a:pt x="21046" y="10544"/>
                  </a:cubicBezTo>
                  <a:cubicBezTo>
                    <a:pt x="19040" y="9552"/>
                    <a:pt x="17610" y="7819"/>
                    <a:pt x="16256" y="6096"/>
                  </a:cubicBezTo>
                  <a:cubicBezTo>
                    <a:pt x="15560" y="5204"/>
                    <a:pt x="14872" y="4303"/>
                    <a:pt x="14100" y="3474"/>
                  </a:cubicBezTo>
                  <a:cubicBezTo>
                    <a:pt x="13292" y="2606"/>
                    <a:pt x="12353" y="1864"/>
                    <a:pt x="11322" y="1278"/>
                  </a:cubicBezTo>
                  <a:cubicBezTo>
                    <a:pt x="10025" y="543"/>
                    <a:pt x="8491" y="1"/>
                    <a:pt x="6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271175" y="3195800"/>
              <a:ext cx="758750" cy="513750"/>
            </a:xfrm>
            <a:custGeom>
              <a:avLst/>
              <a:gdLst/>
              <a:ahLst/>
              <a:cxnLst/>
              <a:rect l="l" t="t" r="r" b="b"/>
              <a:pathLst>
                <a:path w="30350" h="20550" extrusionOk="0">
                  <a:moveTo>
                    <a:pt x="7165" y="1"/>
                  </a:moveTo>
                  <a:cubicBezTo>
                    <a:pt x="7010" y="1"/>
                    <a:pt x="6856" y="4"/>
                    <a:pt x="6704" y="12"/>
                  </a:cubicBezTo>
                  <a:cubicBezTo>
                    <a:pt x="6272" y="28"/>
                    <a:pt x="5829" y="62"/>
                    <a:pt x="5410" y="168"/>
                  </a:cubicBezTo>
                  <a:cubicBezTo>
                    <a:pt x="4595" y="378"/>
                    <a:pt x="3800" y="690"/>
                    <a:pt x="3121" y="1193"/>
                  </a:cubicBezTo>
                  <a:cubicBezTo>
                    <a:pt x="2349" y="1758"/>
                    <a:pt x="1724" y="2490"/>
                    <a:pt x="1285" y="3339"/>
                  </a:cubicBezTo>
                  <a:cubicBezTo>
                    <a:pt x="789" y="4293"/>
                    <a:pt x="486" y="5371"/>
                    <a:pt x="310" y="6433"/>
                  </a:cubicBezTo>
                  <a:cubicBezTo>
                    <a:pt x="1" y="8286"/>
                    <a:pt x="200" y="10209"/>
                    <a:pt x="1025" y="11912"/>
                  </a:cubicBezTo>
                  <a:cubicBezTo>
                    <a:pt x="1814" y="13542"/>
                    <a:pt x="2895" y="14943"/>
                    <a:pt x="4219" y="16184"/>
                  </a:cubicBezTo>
                  <a:cubicBezTo>
                    <a:pt x="5759" y="17624"/>
                    <a:pt x="7566" y="18795"/>
                    <a:pt x="9416" y="19797"/>
                  </a:cubicBezTo>
                  <a:cubicBezTo>
                    <a:pt x="9885" y="20050"/>
                    <a:pt x="10350" y="20296"/>
                    <a:pt x="10830" y="20529"/>
                  </a:cubicBezTo>
                  <a:cubicBezTo>
                    <a:pt x="10859" y="20543"/>
                    <a:pt x="10887" y="20550"/>
                    <a:pt x="10913" y="20550"/>
                  </a:cubicBezTo>
                  <a:cubicBezTo>
                    <a:pt x="11069" y="20550"/>
                    <a:pt x="11139" y="20312"/>
                    <a:pt x="10979" y="20209"/>
                  </a:cubicBezTo>
                  <a:cubicBezTo>
                    <a:pt x="9259" y="19101"/>
                    <a:pt x="7473" y="18097"/>
                    <a:pt x="5876" y="16806"/>
                  </a:cubicBezTo>
                  <a:cubicBezTo>
                    <a:pt x="4465" y="15665"/>
                    <a:pt x="3241" y="14331"/>
                    <a:pt x="2379" y="12724"/>
                  </a:cubicBezTo>
                  <a:cubicBezTo>
                    <a:pt x="1627" y="11320"/>
                    <a:pt x="1165" y="9646"/>
                    <a:pt x="1268" y="8046"/>
                  </a:cubicBezTo>
                  <a:cubicBezTo>
                    <a:pt x="1331" y="7081"/>
                    <a:pt x="1567" y="6107"/>
                    <a:pt x="1887" y="5238"/>
                  </a:cubicBezTo>
                  <a:cubicBezTo>
                    <a:pt x="2216" y="4340"/>
                    <a:pt x="2605" y="3508"/>
                    <a:pt x="3238" y="2820"/>
                  </a:cubicBezTo>
                  <a:cubicBezTo>
                    <a:pt x="3297" y="2753"/>
                    <a:pt x="3361" y="2687"/>
                    <a:pt x="3427" y="2623"/>
                  </a:cubicBezTo>
                  <a:cubicBezTo>
                    <a:pt x="3460" y="2587"/>
                    <a:pt x="3497" y="2554"/>
                    <a:pt x="3534" y="2520"/>
                  </a:cubicBezTo>
                  <a:cubicBezTo>
                    <a:pt x="3549" y="2507"/>
                    <a:pt x="3597" y="2463"/>
                    <a:pt x="3601" y="2458"/>
                  </a:cubicBezTo>
                  <a:lnTo>
                    <a:pt x="3601" y="2458"/>
                  </a:lnTo>
                  <a:cubicBezTo>
                    <a:pt x="3743" y="2337"/>
                    <a:pt x="3890" y="2225"/>
                    <a:pt x="4039" y="2118"/>
                  </a:cubicBezTo>
                  <a:cubicBezTo>
                    <a:pt x="4189" y="2015"/>
                    <a:pt x="4345" y="1925"/>
                    <a:pt x="4498" y="1828"/>
                  </a:cubicBezTo>
                  <a:cubicBezTo>
                    <a:pt x="4582" y="1775"/>
                    <a:pt x="4665" y="1718"/>
                    <a:pt x="4751" y="1665"/>
                  </a:cubicBezTo>
                  <a:cubicBezTo>
                    <a:pt x="4785" y="1645"/>
                    <a:pt x="4821" y="1625"/>
                    <a:pt x="4854" y="1605"/>
                  </a:cubicBezTo>
                  <a:cubicBezTo>
                    <a:pt x="4854" y="1605"/>
                    <a:pt x="4960" y="1551"/>
                    <a:pt x="4958" y="1551"/>
                  </a:cubicBezTo>
                  <a:lnTo>
                    <a:pt x="4958" y="1551"/>
                  </a:lnTo>
                  <a:cubicBezTo>
                    <a:pt x="4957" y="1551"/>
                    <a:pt x="4950" y="1554"/>
                    <a:pt x="4934" y="1562"/>
                  </a:cubicBezTo>
                  <a:cubicBezTo>
                    <a:pt x="5280" y="1389"/>
                    <a:pt x="5650" y="1273"/>
                    <a:pt x="6012" y="1136"/>
                  </a:cubicBezTo>
                  <a:cubicBezTo>
                    <a:pt x="6378" y="1003"/>
                    <a:pt x="6757" y="907"/>
                    <a:pt x="7143" y="857"/>
                  </a:cubicBezTo>
                  <a:cubicBezTo>
                    <a:pt x="7482" y="810"/>
                    <a:pt x="7810" y="747"/>
                    <a:pt x="8151" y="747"/>
                  </a:cubicBezTo>
                  <a:cubicBezTo>
                    <a:pt x="8195" y="747"/>
                    <a:pt x="8240" y="748"/>
                    <a:pt x="8284" y="750"/>
                  </a:cubicBezTo>
                  <a:cubicBezTo>
                    <a:pt x="8687" y="767"/>
                    <a:pt x="9086" y="820"/>
                    <a:pt x="9479" y="910"/>
                  </a:cubicBezTo>
                  <a:cubicBezTo>
                    <a:pt x="10417" y="1130"/>
                    <a:pt x="11322" y="1572"/>
                    <a:pt x="12124" y="2094"/>
                  </a:cubicBezTo>
                  <a:cubicBezTo>
                    <a:pt x="12912" y="2620"/>
                    <a:pt x="13637" y="3242"/>
                    <a:pt x="14273" y="3944"/>
                  </a:cubicBezTo>
                  <a:cubicBezTo>
                    <a:pt x="14962" y="4693"/>
                    <a:pt x="15504" y="5528"/>
                    <a:pt x="16066" y="6366"/>
                  </a:cubicBezTo>
                  <a:cubicBezTo>
                    <a:pt x="17147" y="7976"/>
                    <a:pt x="18578" y="9493"/>
                    <a:pt x="20478" y="10089"/>
                  </a:cubicBezTo>
                  <a:cubicBezTo>
                    <a:pt x="20826" y="10199"/>
                    <a:pt x="21190" y="10268"/>
                    <a:pt x="21554" y="10268"/>
                  </a:cubicBezTo>
                  <a:cubicBezTo>
                    <a:pt x="21642" y="10268"/>
                    <a:pt x="21730" y="10264"/>
                    <a:pt x="21818" y="10255"/>
                  </a:cubicBezTo>
                  <a:cubicBezTo>
                    <a:pt x="22264" y="10219"/>
                    <a:pt x="22693" y="10076"/>
                    <a:pt x="23116" y="9929"/>
                  </a:cubicBezTo>
                  <a:cubicBezTo>
                    <a:pt x="23783" y="9701"/>
                    <a:pt x="24443" y="9540"/>
                    <a:pt x="25140" y="9540"/>
                  </a:cubicBezTo>
                  <a:cubicBezTo>
                    <a:pt x="25267" y="9540"/>
                    <a:pt x="25395" y="9545"/>
                    <a:pt x="25524" y="9557"/>
                  </a:cubicBezTo>
                  <a:cubicBezTo>
                    <a:pt x="27101" y="9700"/>
                    <a:pt x="28555" y="10485"/>
                    <a:pt x="29540" y="11726"/>
                  </a:cubicBezTo>
                  <a:cubicBezTo>
                    <a:pt x="29783" y="12032"/>
                    <a:pt x="29986" y="12368"/>
                    <a:pt x="30152" y="12724"/>
                  </a:cubicBezTo>
                  <a:cubicBezTo>
                    <a:pt x="30169" y="12762"/>
                    <a:pt x="30203" y="12778"/>
                    <a:pt x="30236" y="12778"/>
                  </a:cubicBezTo>
                  <a:cubicBezTo>
                    <a:pt x="30293" y="12778"/>
                    <a:pt x="30349" y="12731"/>
                    <a:pt x="30322" y="12664"/>
                  </a:cubicBezTo>
                  <a:lnTo>
                    <a:pt x="30325" y="12661"/>
                  </a:lnTo>
                  <a:cubicBezTo>
                    <a:pt x="29723" y="11183"/>
                    <a:pt x="28462" y="10076"/>
                    <a:pt x="26965" y="9557"/>
                  </a:cubicBezTo>
                  <a:cubicBezTo>
                    <a:pt x="26349" y="9340"/>
                    <a:pt x="25705" y="9229"/>
                    <a:pt x="25054" y="9229"/>
                  </a:cubicBezTo>
                  <a:cubicBezTo>
                    <a:pt x="24917" y="9229"/>
                    <a:pt x="24780" y="9234"/>
                    <a:pt x="24643" y="9244"/>
                  </a:cubicBezTo>
                  <a:cubicBezTo>
                    <a:pt x="24237" y="9280"/>
                    <a:pt x="23838" y="9360"/>
                    <a:pt x="23448" y="9483"/>
                  </a:cubicBezTo>
                  <a:cubicBezTo>
                    <a:pt x="22989" y="9626"/>
                    <a:pt x="22544" y="9809"/>
                    <a:pt x="22071" y="9893"/>
                  </a:cubicBezTo>
                  <a:cubicBezTo>
                    <a:pt x="21912" y="9920"/>
                    <a:pt x="21753" y="9933"/>
                    <a:pt x="21595" y="9933"/>
                  </a:cubicBezTo>
                  <a:cubicBezTo>
                    <a:pt x="20749" y="9933"/>
                    <a:pt x="19929" y="9563"/>
                    <a:pt x="19220" y="9117"/>
                  </a:cubicBezTo>
                  <a:cubicBezTo>
                    <a:pt x="18318" y="8552"/>
                    <a:pt x="17570" y="7783"/>
                    <a:pt x="16968" y="6908"/>
                  </a:cubicBezTo>
                  <a:cubicBezTo>
                    <a:pt x="16375" y="6047"/>
                    <a:pt x="15840" y="5155"/>
                    <a:pt x="15184" y="4340"/>
                  </a:cubicBezTo>
                  <a:cubicBezTo>
                    <a:pt x="14566" y="3562"/>
                    <a:pt x="13864" y="2853"/>
                    <a:pt x="13089" y="2231"/>
                  </a:cubicBezTo>
                  <a:cubicBezTo>
                    <a:pt x="12317" y="1619"/>
                    <a:pt x="11465" y="1096"/>
                    <a:pt x="10550" y="730"/>
                  </a:cubicBezTo>
                  <a:cubicBezTo>
                    <a:pt x="9715" y="398"/>
                    <a:pt x="8860" y="198"/>
                    <a:pt x="7968" y="88"/>
                  </a:cubicBezTo>
                  <a:cubicBezTo>
                    <a:pt x="7752" y="62"/>
                    <a:pt x="7539" y="5"/>
                    <a:pt x="7320" y="2"/>
                  </a:cubicBezTo>
                  <a:cubicBezTo>
                    <a:pt x="7268" y="1"/>
                    <a:pt x="7217" y="1"/>
                    <a:pt x="71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211050" y="3124900"/>
              <a:ext cx="345750" cy="231825"/>
            </a:xfrm>
            <a:custGeom>
              <a:avLst/>
              <a:gdLst/>
              <a:ahLst/>
              <a:cxnLst/>
              <a:rect l="l" t="t" r="r" b="b"/>
              <a:pathLst>
                <a:path w="13830" h="9273" extrusionOk="0">
                  <a:moveTo>
                    <a:pt x="7708" y="1"/>
                  </a:moveTo>
                  <a:cubicBezTo>
                    <a:pt x="7454" y="1"/>
                    <a:pt x="7200" y="19"/>
                    <a:pt x="6947" y="57"/>
                  </a:cubicBezTo>
                  <a:cubicBezTo>
                    <a:pt x="4309" y="452"/>
                    <a:pt x="2432" y="2645"/>
                    <a:pt x="1175" y="4834"/>
                  </a:cubicBezTo>
                  <a:cubicBezTo>
                    <a:pt x="782" y="5519"/>
                    <a:pt x="330" y="6241"/>
                    <a:pt x="160" y="7023"/>
                  </a:cubicBezTo>
                  <a:cubicBezTo>
                    <a:pt x="0" y="7752"/>
                    <a:pt x="117" y="8510"/>
                    <a:pt x="280" y="9225"/>
                  </a:cubicBezTo>
                  <a:cubicBezTo>
                    <a:pt x="288" y="9258"/>
                    <a:pt x="313" y="9272"/>
                    <a:pt x="340" y="9272"/>
                  </a:cubicBezTo>
                  <a:cubicBezTo>
                    <a:pt x="379" y="9272"/>
                    <a:pt x="421" y="9243"/>
                    <a:pt x="419" y="9195"/>
                  </a:cubicBezTo>
                  <a:cubicBezTo>
                    <a:pt x="369" y="8547"/>
                    <a:pt x="273" y="7898"/>
                    <a:pt x="373" y="7249"/>
                  </a:cubicBezTo>
                  <a:cubicBezTo>
                    <a:pt x="476" y="6581"/>
                    <a:pt x="825" y="5975"/>
                    <a:pt x="1145" y="5390"/>
                  </a:cubicBezTo>
                  <a:cubicBezTo>
                    <a:pt x="1787" y="4212"/>
                    <a:pt x="2549" y="3061"/>
                    <a:pt x="3547" y="2149"/>
                  </a:cubicBezTo>
                  <a:cubicBezTo>
                    <a:pt x="4395" y="1377"/>
                    <a:pt x="5413" y="782"/>
                    <a:pt x="6531" y="499"/>
                  </a:cubicBezTo>
                  <a:cubicBezTo>
                    <a:pt x="6965" y="390"/>
                    <a:pt x="7408" y="341"/>
                    <a:pt x="7852" y="341"/>
                  </a:cubicBezTo>
                  <a:cubicBezTo>
                    <a:pt x="8638" y="341"/>
                    <a:pt x="9427" y="494"/>
                    <a:pt x="10170" y="739"/>
                  </a:cubicBezTo>
                  <a:cubicBezTo>
                    <a:pt x="10826" y="958"/>
                    <a:pt x="11465" y="1231"/>
                    <a:pt x="12077" y="1554"/>
                  </a:cubicBezTo>
                  <a:cubicBezTo>
                    <a:pt x="12719" y="1893"/>
                    <a:pt x="13324" y="2315"/>
                    <a:pt x="13754" y="2911"/>
                  </a:cubicBezTo>
                  <a:cubicBezTo>
                    <a:pt x="13761" y="2922"/>
                    <a:pt x="13772" y="2926"/>
                    <a:pt x="13782" y="2926"/>
                  </a:cubicBezTo>
                  <a:cubicBezTo>
                    <a:pt x="13806" y="2926"/>
                    <a:pt x="13830" y="2899"/>
                    <a:pt x="13813" y="2871"/>
                  </a:cubicBezTo>
                  <a:cubicBezTo>
                    <a:pt x="13131" y="1780"/>
                    <a:pt x="11867" y="1171"/>
                    <a:pt x="10719" y="692"/>
                  </a:cubicBezTo>
                  <a:cubicBezTo>
                    <a:pt x="9768" y="294"/>
                    <a:pt x="8742" y="1"/>
                    <a:pt x="7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764200" y="899300"/>
            <a:ext cx="4664700" cy="24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4037119" y="363742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 flipH="1">
            <a:off x="8709874" y="-166851"/>
            <a:ext cx="434123" cy="5485949"/>
            <a:chOff x="13274" y="-166851"/>
            <a:chExt cx="434123" cy="5485949"/>
          </a:xfrm>
        </p:grpSpPr>
        <p:sp>
          <p:nvSpPr>
            <p:cNvPr id="17" name="Google Shape;17;p2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2"/>
          <p:cNvGrpSpPr/>
          <p:nvPr/>
        </p:nvGrpSpPr>
        <p:grpSpPr>
          <a:xfrm>
            <a:off x="49" y="-166851"/>
            <a:ext cx="434123" cy="5485949"/>
            <a:chOff x="13274" y="-166851"/>
            <a:chExt cx="434123" cy="5485949"/>
          </a:xfrm>
        </p:grpSpPr>
        <p:sp>
          <p:nvSpPr>
            <p:cNvPr id="154" name="Google Shape;154;p2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0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34" name="Google Shape;10134;p38"/>
          <p:cNvGrpSpPr/>
          <p:nvPr/>
        </p:nvGrpSpPr>
        <p:grpSpPr>
          <a:xfrm flipH="1">
            <a:off x="8709874" y="-166851"/>
            <a:ext cx="434123" cy="5485949"/>
            <a:chOff x="13274" y="-166851"/>
            <a:chExt cx="434123" cy="5485949"/>
          </a:xfrm>
        </p:grpSpPr>
        <p:sp>
          <p:nvSpPr>
            <p:cNvPr id="10135" name="Google Shape;10135;p38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38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38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38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38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38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38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38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38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38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38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38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38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38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38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38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38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38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38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38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38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38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38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38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38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38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38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38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38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38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38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38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38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38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38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38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38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38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38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38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38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38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38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38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38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38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38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38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38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38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38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38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38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38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38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38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38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38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38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38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38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38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38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38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38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38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38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38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38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38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38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38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38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38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38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38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38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38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38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38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38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38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38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38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38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38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38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38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38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38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38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38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38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38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38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38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38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38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38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38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38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38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38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38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38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38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38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38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38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38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38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38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38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38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38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38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38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38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38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38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38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38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38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38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38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38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38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38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38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38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38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38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38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38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38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38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1" name="Google Shape;10271;p38"/>
          <p:cNvGrpSpPr/>
          <p:nvPr/>
        </p:nvGrpSpPr>
        <p:grpSpPr>
          <a:xfrm>
            <a:off x="49" y="-166851"/>
            <a:ext cx="434123" cy="5485949"/>
            <a:chOff x="13274" y="-166851"/>
            <a:chExt cx="434123" cy="5485949"/>
          </a:xfrm>
        </p:grpSpPr>
        <p:sp>
          <p:nvSpPr>
            <p:cNvPr id="10272" name="Google Shape;10272;p38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38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38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38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38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38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38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38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38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38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38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38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38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38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38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38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38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38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38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38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38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38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38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38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38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38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38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38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38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38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38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38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38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38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38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38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38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38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38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38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38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38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38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38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38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38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38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38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38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38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38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38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38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38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38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38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38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38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38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38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38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38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38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38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38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38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38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38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38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38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38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38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38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38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38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38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38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38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38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38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38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38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38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38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38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38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38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38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38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38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38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38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38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38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38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38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38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38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38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38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38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38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38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38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38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38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38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38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38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38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38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38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38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38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38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38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38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38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38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38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38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38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38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38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38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38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38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38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38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38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38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38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38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38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38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38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8" name="Google Shape;10408;p38"/>
          <p:cNvGrpSpPr/>
          <p:nvPr/>
        </p:nvGrpSpPr>
        <p:grpSpPr>
          <a:xfrm rot="-6330842">
            <a:off x="6430628" y="3740450"/>
            <a:ext cx="2053381" cy="1230739"/>
            <a:chOff x="3911500" y="3122300"/>
            <a:chExt cx="597375" cy="358050"/>
          </a:xfrm>
        </p:grpSpPr>
        <p:sp>
          <p:nvSpPr>
            <p:cNvPr id="10409" name="Google Shape;10409;p38"/>
            <p:cNvSpPr/>
            <p:nvPr/>
          </p:nvSpPr>
          <p:spPr>
            <a:xfrm>
              <a:off x="3911500" y="3341725"/>
              <a:ext cx="94600" cy="80450"/>
            </a:xfrm>
            <a:custGeom>
              <a:avLst/>
              <a:gdLst/>
              <a:ahLst/>
              <a:cxnLst/>
              <a:rect l="l" t="t" r="r" b="b"/>
              <a:pathLst>
                <a:path w="3784" h="3218" extrusionOk="0">
                  <a:moveTo>
                    <a:pt x="1694" y="0"/>
                  </a:moveTo>
                  <a:cubicBezTo>
                    <a:pt x="1473" y="0"/>
                    <a:pt x="1250" y="59"/>
                    <a:pt x="1035" y="196"/>
                  </a:cubicBezTo>
                  <a:cubicBezTo>
                    <a:pt x="423" y="586"/>
                    <a:pt x="0" y="1544"/>
                    <a:pt x="406" y="2199"/>
                  </a:cubicBezTo>
                  <a:cubicBezTo>
                    <a:pt x="512" y="2369"/>
                    <a:pt x="661" y="2509"/>
                    <a:pt x="835" y="2618"/>
                  </a:cubicBezTo>
                  <a:lnTo>
                    <a:pt x="835" y="2618"/>
                  </a:lnTo>
                  <a:cubicBezTo>
                    <a:pt x="779" y="2622"/>
                    <a:pt x="723" y="2624"/>
                    <a:pt x="666" y="2624"/>
                  </a:cubicBezTo>
                  <a:cubicBezTo>
                    <a:pt x="615" y="2624"/>
                    <a:pt x="562" y="2622"/>
                    <a:pt x="509" y="2618"/>
                  </a:cubicBezTo>
                  <a:lnTo>
                    <a:pt x="513" y="2615"/>
                  </a:lnTo>
                  <a:cubicBezTo>
                    <a:pt x="510" y="2615"/>
                    <a:pt x="507" y="2615"/>
                    <a:pt x="504" y="2615"/>
                  </a:cubicBezTo>
                  <a:cubicBezTo>
                    <a:pt x="344" y="2615"/>
                    <a:pt x="279" y="2876"/>
                    <a:pt x="433" y="2941"/>
                  </a:cubicBezTo>
                  <a:cubicBezTo>
                    <a:pt x="835" y="3113"/>
                    <a:pt x="1252" y="3218"/>
                    <a:pt x="1665" y="3218"/>
                  </a:cubicBezTo>
                  <a:cubicBezTo>
                    <a:pt x="2059" y="3218"/>
                    <a:pt x="2449" y="3122"/>
                    <a:pt x="2818" y="2898"/>
                  </a:cubicBezTo>
                  <a:cubicBezTo>
                    <a:pt x="3700" y="2366"/>
                    <a:pt x="3783" y="1457"/>
                    <a:pt x="3098" y="722"/>
                  </a:cubicBezTo>
                  <a:cubicBezTo>
                    <a:pt x="2731" y="329"/>
                    <a:pt x="2217" y="0"/>
                    <a:pt x="16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38"/>
            <p:cNvSpPr/>
            <p:nvPr/>
          </p:nvSpPr>
          <p:spPr>
            <a:xfrm>
              <a:off x="3934500" y="3285500"/>
              <a:ext cx="168525" cy="75575"/>
            </a:xfrm>
            <a:custGeom>
              <a:avLst/>
              <a:gdLst/>
              <a:ahLst/>
              <a:cxnLst/>
              <a:rect l="l" t="t" r="r" b="b"/>
              <a:pathLst>
                <a:path w="6741" h="3023" extrusionOk="0">
                  <a:moveTo>
                    <a:pt x="6686" y="0"/>
                  </a:moveTo>
                  <a:cubicBezTo>
                    <a:pt x="6680" y="0"/>
                    <a:pt x="6675" y="1"/>
                    <a:pt x="6669" y="4"/>
                  </a:cubicBezTo>
                  <a:cubicBezTo>
                    <a:pt x="5531" y="449"/>
                    <a:pt x="4440" y="1041"/>
                    <a:pt x="3309" y="1517"/>
                  </a:cubicBezTo>
                  <a:cubicBezTo>
                    <a:pt x="2224" y="1973"/>
                    <a:pt x="1127" y="2406"/>
                    <a:pt x="62" y="2905"/>
                  </a:cubicBezTo>
                  <a:lnTo>
                    <a:pt x="62" y="2908"/>
                  </a:lnTo>
                  <a:cubicBezTo>
                    <a:pt x="0" y="2936"/>
                    <a:pt x="41" y="3023"/>
                    <a:pt x="98" y="3023"/>
                  </a:cubicBezTo>
                  <a:cubicBezTo>
                    <a:pt x="102" y="3023"/>
                    <a:pt x="107" y="3022"/>
                    <a:pt x="112" y="3021"/>
                  </a:cubicBezTo>
                  <a:cubicBezTo>
                    <a:pt x="1250" y="2722"/>
                    <a:pt x="2361" y="2279"/>
                    <a:pt x="3425" y="1787"/>
                  </a:cubicBezTo>
                  <a:cubicBezTo>
                    <a:pt x="4523" y="1281"/>
                    <a:pt x="5708" y="765"/>
                    <a:pt x="6706" y="87"/>
                  </a:cubicBezTo>
                  <a:cubicBezTo>
                    <a:pt x="6741" y="60"/>
                    <a:pt x="6724" y="0"/>
                    <a:pt x="66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38"/>
            <p:cNvSpPr/>
            <p:nvPr/>
          </p:nvSpPr>
          <p:spPr>
            <a:xfrm>
              <a:off x="4121025" y="3220825"/>
              <a:ext cx="76300" cy="51925"/>
            </a:xfrm>
            <a:custGeom>
              <a:avLst/>
              <a:gdLst/>
              <a:ahLst/>
              <a:cxnLst/>
              <a:rect l="l" t="t" r="r" b="b"/>
              <a:pathLst>
                <a:path w="3052" h="2077" extrusionOk="0">
                  <a:moveTo>
                    <a:pt x="3003" y="1"/>
                  </a:moveTo>
                  <a:cubicBezTo>
                    <a:pt x="2995" y="1"/>
                    <a:pt x="2987" y="3"/>
                    <a:pt x="2981" y="9"/>
                  </a:cubicBezTo>
                  <a:cubicBezTo>
                    <a:pt x="2705" y="255"/>
                    <a:pt x="2475" y="465"/>
                    <a:pt x="2119" y="578"/>
                  </a:cubicBezTo>
                  <a:cubicBezTo>
                    <a:pt x="1923" y="638"/>
                    <a:pt x="1727" y="691"/>
                    <a:pt x="1544" y="787"/>
                  </a:cubicBezTo>
                  <a:cubicBezTo>
                    <a:pt x="1344" y="897"/>
                    <a:pt x="1201" y="1043"/>
                    <a:pt x="1048" y="1210"/>
                  </a:cubicBezTo>
                  <a:cubicBezTo>
                    <a:pt x="758" y="1523"/>
                    <a:pt x="452" y="1732"/>
                    <a:pt x="80" y="1925"/>
                  </a:cubicBezTo>
                  <a:cubicBezTo>
                    <a:pt x="1" y="1965"/>
                    <a:pt x="51" y="2076"/>
                    <a:pt x="123" y="2076"/>
                  </a:cubicBezTo>
                  <a:cubicBezTo>
                    <a:pt x="136" y="2076"/>
                    <a:pt x="149" y="2073"/>
                    <a:pt x="163" y="2065"/>
                  </a:cubicBezTo>
                  <a:cubicBezTo>
                    <a:pt x="765" y="1729"/>
                    <a:pt x="1287" y="1270"/>
                    <a:pt x="1866" y="897"/>
                  </a:cubicBezTo>
                  <a:cubicBezTo>
                    <a:pt x="2256" y="644"/>
                    <a:pt x="2791" y="465"/>
                    <a:pt x="3034" y="52"/>
                  </a:cubicBezTo>
                  <a:cubicBezTo>
                    <a:pt x="3052" y="24"/>
                    <a:pt x="3027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38"/>
            <p:cNvSpPr/>
            <p:nvPr/>
          </p:nvSpPr>
          <p:spPr>
            <a:xfrm>
              <a:off x="4208450" y="3200600"/>
              <a:ext cx="28925" cy="17700"/>
            </a:xfrm>
            <a:custGeom>
              <a:avLst/>
              <a:gdLst/>
              <a:ahLst/>
              <a:cxnLst/>
              <a:rect l="l" t="t" r="r" b="b"/>
              <a:pathLst>
                <a:path w="1157" h="708" extrusionOk="0">
                  <a:moveTo>
                    <a:pt x="1098" y="1"/>
                  </a:moveTo>
                  <a:cubicBezTo>
                    <a:pt x="1093" y="1"/>
                    <a:pt x="1089" y="1"/>
                    <a:pt x="1084" y="3"/>
                  </a:cubicBezTo>
                  <a:cubicBezTo>
                    <a:pt x="725" y="116"/>
                    <a:pt x="402" y="352"/>
                    <a:pt x="79" y="548"/>
                  </a:cubicBezTo>
                  <a:cubicBezTo>
                    <a:pt x="1" y="596"/>
                    <a:pt x="50" y="708"/>
                    <a:pt x="125" y="708"/>
                  </a:cubicBezTo>
                  <a:cubicBezTo>
                    <a:pt x="139" y="708"/>
                    <a:pt x="154" y="704"/>
                    <a:pt x="169" y="695"/>
                  </a:cubicBezTo>
                  <a:cubicBezTo>
                    <a:pt x="492" y="505"/>
                    <a:pt x="854" y="335"/>
                    <a:pt x="1127" y="73"/>
                  </a:cubicBezTo>
                  <a:cubicBezTo>
                    <a:pt x="1157" y="46"/>
                    <a:pt x="1134" y="1"/>
                    <a:pt x="1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38"/>
            <p:cNvSpPr/>
            <p:nvPr/>
          </p:nvSpPr>
          <p:spPr>
            <a:xfrm>
              <a:off x="4245350" y="3122300"/>
              <a:ext cx="146400" cy="73125"/>
            </a:xfrm>
            <a:custGeom>
              <a:avLst/>
              <a:gdLst/>
              <a:ahLst/>
              <a:cxnLst/>
              <a:rect l="l" t="t" r="r" b="b"/>
              <a:pathLst>
                <a:path w="5856" h="2925" extrusionOk="0">
                  <a:moveTo>
                    <a:pt x="5535" y="0"/>
                  </a:moveTo>
                  <a:cubicBezTo>
                    <a:pt x="5139" y="0"/>
                    <a:pt x="4788" y="202"/>
                    <a:pt x="4445" y="400"/>
                  </a:cubicBezTo>
                  <a:cubicBezTo>
                    <a:pt x="3983" y="670"/>
                    <a:pt x="3524" y="946"/>
                    <a:pt x="3055" y="1205"/>
                  </a:cubicBezTo>
                  <a:cubicBezTo>
                    <a:pt x="2070" y="1751"/>
                    <a:pt x="1085" y="2340"/>
                    <a:pt x="67" y="2809"/>
                  </a:cubicBezTo>
                  <a:cubicBezTo>
                    <a:pt x="1" y="2838"/>
                    <a:pt x="42" y="2925"/>
                    <a:pt x="105" y="2925"/>
                  </a:cubicBezTo>
                  <a:cubicBezTo>
                    <a:pt x="114" y="2925"/>
                    <a:pt x="124" y="2923"/>
                    <a:pt x="134" y="2918"/>
                  </a:cubicBezTo>
                  <a:cubicBezTo>
                    <a:pt x="1122" y="2476"/>
                    <a:pt x="2100" y="2100"/>
                    <a:pt x="3061" y="1594"/>
                  </a:cubicBezTo>
                  <a:cubicBezTo>
                    <a:pt x="3544" y="1342"/>
                    <a:pt x="4016" y="1075"/>
                    <a:pt x="4495" y="816"/>
                  </a:cubicBezTo>
                  <a:cubicBezTo>
                    <a:pt x="4898" y="600"/>
                    <a:pt x="5330" y="453"/>
                    <a:pt x="5733" y="240"/>
                  </a:cubicBezTo>
                  <a:cubicBezTo>
                    <a:pt x="5856" y="174"/>
                    <a:pt x="5776" y="17"/>
                    <a:pt x="5663" y="7"/>
                  </a:cubicBezTo>
                  <a:cubicBezTo>
                    <a:pt x="5620" y="3"/>
                    <a:pt x="5577" y="0"/>
                    <a:pt x="5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38"/>
            <p:cNvSpPr/>
            <p:nvPr/>
          </p:nvSpPr>
          <p:spPr>
            <a:xfrm>
              <a:off x="3967375" y="3354700"/>
              <a:ext cx="89175" cy="35975"/>
            </a:xfrm>
            <a:custGeom>
              <a:avLst/>
              <a:gdLst/>
              <a:ahLst/>
              <a:cxnLst/>
              <a:rect l="l" t="t" r="r" b="b"/>
              <a:pathLst>
                <a:path w="3567" h="1439" extrusionOk="0">
                  <a:moveTo>
                    <a:pt x="3505" y="0"/>
                  </a:moveTo>
                  <a:cubicBezTo>
                    <a:pt x="3503" y="0"/>
                    <a:pt x="3502" y="0"/>
                    <a:pt x="3501" y="0"/>
                  </a:cubicBezTo>
                  <a:cubicBezTo>
                    <a:pt x="2929" y="50"/>
                    <a:pt x="2387" y="343"/>
                    <a:pt x="1861" y="549"/>
                  </a:cubicBezTo>
                  <a:cubicBezTo>
                    <a:pt x="1262" y="785"/>
                    <a:pt x="670" y="1031"/>
                    <a:pt x="78" y="1288"/>
                  </a:cubicBezTo>
                  <a:lnTo>
                    <a:pt x="81" y="1288"/>
                  </a:lnTo>
                  <a:cubicBezTo>
                    <a:pt x="0" y="1320"/>
                    <a:pt x="19" y="1439"/>
                    <a:pt x="93" y="1439"/>
                  </a:cubicBezTo>
                  <a:cubicBezTo>
                    <a:pt x="102" y="1439"/>
                    <a:pt x="111" y="1437"/>
                    <a:pt x="121" y="1434"/>
                  </a:cubicBezTo>
                  <a:cubicBezTo>
                    <a:pt x="730" y="1231"/>
                    <a:pt x="1332" y="1018"/>
                    <a:pt x="1931" y="792"/>
                  </a:cubicBezTo>
                  <a:cubicBezTo>
                    <a:pt x="2466" y="596"/>
                    <a:pt x="3069" y="449"/>
                    <a:pt x="3528" y="103"/>
                  </a:cubicBezTo>
                  <a:cubicBezTo>
                    <a:pt x="3567" y="74"/>
                    <a:pt x="3558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38"/>
            <p:cNvSpPr/>
            <p:nvPr/>
          </p:nvSpPr>
          <p:spPr>
            <a:xfrm>
              <a:off x="4055850" y="3344875"/>
              <a:ext cx="18525" cy="11275"/>
            </a:xfrm>
            <a:custGeom>
              <a:avLst/>
              <a:gdLst/>
              <a:ahLst/>
              <a:cxnLst/>
              <a:rect l="l" t="t" r="r" b="b"/>
              <a:pathLst>
                <a:path w="741" h="451" extrusionOk="0">
                  <a:moveTo>
                    <a:pt x="672" y="0"/>
                  </a:moveTo>
                  <a:cubicBezTo>
                    <a:pt x="670" y="0"/>
                    <a:pt x="669" y="0"/>
                    <a:pt x="667" y="1"/>
                  </a:cubicBezTo>
                  <a:cubicBezTo>
                    <a:pt x="474" y="21"/>
                    <a:pt x="311" y="144"/>
                    <a:pt x="132" y="210"/>
                  </a:cubicBezTo>
                  <a:cubicBezTo>
                    <a:pt x="0" y="258"/>
                    <a:pt x="41" y="451"/>
                    <a:pt x="159" y="451"/>
                  </a:cubicBezTo>
                  <a:cubicBezTo>
                    <a:pt x="172" y="451"/>
                    <a:pt x="186" y="448"/>
                    <a:pt x="202" y="443"/>
                  </a:cubicBezTo>
                  <a:cubicBezTo>
                    <a:pt x="391" y="377"/>
                    <a:pt x="634" y="293"/>
                    <a:pt x="724" y="94"/>
                  </a:cubicBezTo>
                  <a:cubicBezTo>
                    <a:pt x="740" y="55"/>
                    <a:pt x="719" y="0"/>
                    <a:pt x="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38"/>
            <p:cNvSpPr/>
            <p:nvPr/>
          </p:nvSpPr>
          <p:spPr>
            <a:xfrm>
              <a:off x="4087050" y="3337000"/>
              <a:ext cx="19925" cy="10475"/>
            </a:xfrm>
            <a:custGeom>
              <a:avLst/>
              <a:gdLst/>
              <a:ahLst/>
              <a:cxnLst/>
              <a:rect l="l" t="t" r="r" b="b"/>
              <a:pathLst>
                <a:path w="797" h="419" extrusionOk="0">
                  <a:moveTo>
                    <a:pt x="660" y="1"/>
                  </a:moveTo>
                  <a:cubicBezTo>
                    <a:pt x="497" y="1"/>
                    <a:pt x="326" y="84"/>
                    <a:pt x="175" y="136"/>
                  </a:cubicBezTo>
                  <a:cubicBezTo>
                    <a:pt x="1" y="194"/>
                    <a:pt x="72" y="418"/>
                    <a:pt x="220" y="418"/>
                  </a:cubicBezTo>
                  <a:cubicBezTo>
                    <a:pt x="242" y="418"/>
                    <a:pt x="266" y="413"/>
                    <a:pt x="291" y="402"/>
                  </a:cubicBezTo>
                  <a:cubicBezTo>
                    <a:pt x="447" y="329"/>
                    <a:pt x="657" y="269"/>
                    <a:pt x="767" y="129"/>
                  </a:cubicBezTo>
                  <a:cubicBezTo>
                    <a:pt x="797" y="89"/>
                    <a:pt x="793" y="13"/>
                    <a:pt x="730" y="6"/>
                  </a:cubicBezTo>
                  <a:cubicBezTo>
                    <a:pt x="707" y="2"/>
                    <a:pt x="684" y="1"/>
                    <a:pt x="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38"/>
            <p:cNvSpPr/>
            <p:nvPr/>
          </p:nvSpPr>
          <p:spPr>
            <a:xfrm>
              <a:off x="4122975" y="3323725"/>
              <a:ext cx="22025" cy="8200"/>
            </a:xfrm>
            <a:custGeom>
              <a:avLst/>
              <a:gdLst/>
              <a:ahLst/>
              <a:cxnLst/>
              <a:rect l="l" t="t" r="r" b="b"/>
              <a:pathLst>
                <a:path w="881" h="328" extrusionOk="0">
                  <a:moveTo>
                    <a:pt x="716" y="0"/>
                  </a:moveTo>
                  <a:cubicBezTo>
                    <a:pt x="508" y="0"/>
                    <a:pt x="303" y="63"/>
                    <a:pt x="115" y="141"/>
                  </a:cubicBezTo>
                  <a:cubicBezTo>
                    <a:pt x="1" y="178"/>
                    <a:pt x="48" y="328"/>
                    <a:pt x="139" y="328"/>
                  </a:cubicBezTo>
                  <a:cubicBezTo>
                    <a:pt x="155" y="328"/>
                    <a:pt x="171" y="324"/>
                    <a:pt x="188" y="314"/>
                  </a:cubicBezTo>
                  <a:cubicBezTo>
                    <a:pt x="394" y="221"/>
                    <a:pt x="614" y="175"/>
                    <a:pt x="827" y="105"/>
                  </a:cubicBezTo>
                  <a:cubicBezTo>
                    <a:pt x="880" y="88"/>
                    <a:pt x="870" y="5"/>
                    <a:pt x="810" y="5"/>
                  </a:cubicBezTo>
                  <a:cubicBezTo>
                    <a:pt x="779" y="2"/>
                    <a:pt x="747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38"/>
            <p:cNvSpPr/>
            <p:nvPr/>
          </p:nvSpPr>
          <p:spPr>
            <a:xfrm>
              <a:off x="4208550" y="3264625"/>
              <a:ext cx="96550" cy="36075"/>
            </a:xfrm>
            <a:custGeom>
              <a:avLst/>
              <a:gdLst/>
              <a:ahLst/>
              <a:cxnLst/>
              <a:rect l="l" t="t" r="r" b="b"/>
              <a:pathLst>
                <a:path w="3862" h="1443" extrusionOk="0">
                  <a:moveTo>
                    <a:pt x="3742" y="0"/>
                  </a:moveTo>
                  <a:cubicBezTo>
                    <a:pt x="3126" y="3"/>
                    <a:pt x="2521" y="310"/>
                    <a:pt x="1955" y="532"/>
                  </a:cubicBezTo>
                  <a:cubicBezTo>
                    <a:pt x="1313" y="779"/>
                    <a:pt x="694" y="1085"/>
                    <a:pt x="55" y="1344"/>
                  </a:cubicBezTo>
                  <a:cubicBezTo>
                    <a:pt x="0" y="1366"/>
                    <a:pt x="15" y="1443"/>
                    <a:pt x="67" y="1443"/>
                  </a:cubicBezTo>
                  <a:cubicBezTo>
                    <a:pt x="72" y="1443"/>
                    <a:pt x="77" y="1442"/>
                    <a:pt x="82" y="1441"/>
                  </a:cubicBezTo>
                  <a:cubicBezTo>
                    <a:pt x="767" y="1228"/>
                    <a:pt x="1469" y="1068"/>
                    <a:pt x="2151" y="842"/>
                  </a:cubicBezTo>
                  <a:cubicBezTo>
                    <a:pt x="2717" y="652"/>
                    <a:pt x="3329" y="516"/>
                    <a:pt x="3801" y="140"/>
                  </a:cubicBezTo>
                  <a:cubicBezTo>
                    <a:pt x="3861" y="93"/>
                    <a:pt x="3805" y="0"/>
                    <a:pt x="3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38"/>
            <p:cNvSpPr/>
            <p:nvPr/>
          </p:nvSpPr>
          <p:spPr>
            <a:xfrm>
              <a:off x="4322175" y="3249450"/>
              <a:ext cx="31825" cy="12275"/>
            </a:xfrm>
            <a:custGeom>
              <a:avLst/>
              <a:gdLst/>
              <a:ahLst/>
              <a:cxnLst/>
              <a:rect l="l" t="t" r="r" b="b"/>
              <a:pathLst>
                <a:path w="1273" h="491" extrusionOk="0">
                  <a:moveTo>
                    <a:pt x="1077" y="0"/>
                  </a:moveTo>
                  <a:cubicBezTo>
                    <a:pt x="755" y="0"/>
                    <a:pt x="404" y="183"/>
                    <a:pt x="115" y="288"/>
                  </a:cubicBezTo>
                  <a:cubicBezTo>
                    <a:pt x="1" y="328"/>
                    <a:pt x="38" y="491"/>
                    <a:pt x="147" y="491"/>
                  </a:cubicBezTo>
                  <a:cubicBezTo>
                    <a:pt x="156" y="491"/>
                    <a:pt x="165" y="490"/>
                    <a:pt x="175" y="487"/>
                  </a:cubicBezTo>
                  <a:cubicBezTo>
                    <a:pt x="511" y="408"/>
                    <a:pt x="980" y="364"/>
                    <a:pt x="1239" y="115"/>
                  </a:cubicBezTo>
                  <a:cubicBezTo>
                    <a:pt x="1273" y="81"/>
                    <a:pt x="1256" y="25"/>
                    <a:pt x="1209" y="12"/>
                  </a:cubicBezTo>
                  <a:cubicBezTo>
                    <a:pt x="1166" y="4"/>
                    <a:pt x="1122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38"/>
            <p:cNvSpPr/>
            <p:nvPr/>
          </p:nvSpPr>
          <p:spPr>
            <a:xfrm>
              <a:off x="4362400" y="3229425"/>
              <a:ext cx="47275" cy="18275"/>
            </a:xfrm>
            <a:custGeom>
              <a:avLst/>
              <a:gdLst/>
              <a:ahLst/>
              <a:cxnLst/>
              <a:rect l="l" t="t" r="r" b="b"/>
              <a:pathLst>
                <a:path w="1891" h="731" extrusionOk="0">
                  <a:moveTo>
                    <a:pt x="1829" y="0"/>
                  </a:moveTo>
                  <a:cubicBezTo>
                    <a:pt x="1826" y="0"/>
                    <a:pt x="1823" y="0"/>
                    <a:pt x="1819" y="1"/>
                  </a:cubicBezTo>
                  <a:cubicBezTo>
                    <a:pt x="1523" y="41"/>
                    <a:pt x="1234" y="114"/>
                    <a:pt x="954" y="214"/>
                  </a:cubicBezTo>
                  <a:cubicBezTo>
                    <a:pt x="638" y="330"/>
                    <a:pt x="362" y="517"/>
                    <a:pt x="49" y="643"/>
                  </a:cubicBezTo>
                  <a:cubicBezTo>
                    <a:pt x="0" y="658"/>
                    <a:pt x="17" y="731"/>
                    <a:pt x="64" y="731"/>
                  </a:cubicBezTo>
                  <a:cubicBezTo>
                    <a:pt x="68" y="731"/>
                    <a:pt x="72" y="730"/>
                    <a:pt x="76" y="729"/>
                  </a:cubicBezTo>
                  <a:cubicBezTo>
                    <a:pt x="399" y="646"/>
                    <a:pt x="728" y="623"/>
                    <a:pt x="1044" y="513"/>
                  </a:cubicBezTo>
                  <a:cubicBezTo>
                    <a:pt x="1330" y="413"/>
                    <a:pt x="1600" y="274"/>
                    <a:pt x="1849" y="107"/>
                  </a:cubicBezTo>
                  <a:cubicBezTo>
                    <a:pt x="1890" y="79"/>
                    <a:pt x="1881" y="0"/>
                    <a:pt x="1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38"/>
            <p:cNvSpPr/>
            <p:nvPr/>
          </p:nvSpPr>
          <p:spPr>
            <a:xfrm>
              <a:off x="4415975" y="3199075"/>
              <a:ext cx="88575" cy="30150"/>
            </a:xfrm>
            <a:custGeom>
              <a:avLst/>
              <a:gdLst/>
              <a:ahLst/>
              <a:cxnLst/>
              <a:rect l="l" t="t" r="r" b="b"/>
              <a:pathLst>
                <a:path w="3543" h="1206" extrusionOk="0">
                  <a:moveTo>
                    <a:pt x="3162" y="1"/>
                  </a:moveTo>
                  <a:cubicBezTo>
                    <a:pt x="2694" y="1"/>
                    <a:pt x="2209" y="183"/>
                    <a:pt x="1772" y="317"/>
                  </a:cubicBezTo>
                  <a:cubicBezTo>
                    <a:pt x="1163" y="500"/>
                    <a:pt x="648" y="779"/>
                    <a:pt x="79" y="1049"/>
                  </a:cubicBezTo>
                  <a:cubicBezTo>
                    <a:pt x="1" y="1085"/>
                    <a:pt x="48" y="1206"/>
                    <a:pt x="122" y="1206"/>
                  </a:cubicBezTo>
                  <a:cubicBezTo>
                    <a:pt x="129" y="1206"/>
                    <a:pt x="137" y="1204"/>
                    <a:pt x="145" y="1202"/>
                  </a:cubicBezTo>
                  <a:cubicBezTo>
                    <a:pt x="711" y="1002"/>
                    <a:pt x="1313" y="879"/>
                    <a:pt x="1892" y="712"/>
                  </a:cubicBezTo>
                  <a:cubicBezTo>
                    <a:pt x="2404" y="566"/>
                    <a:pt x="3010" y="513"/>
                    <a:pt x="3466" y="223"/>
                  </a:cubicBezTo>
                  <a:cubicBezTo>
                    <a:pt x="3542" y="177"/>
                    <a:pt x="3532" y="40"/>
                    <a:pt x="3436" y="24"/>
                  </a:cubicBezTo>
                  <a:cubicBezTo>
                    <a:pt x="3346" y="8"/>
                    <a:pt x="3254" y="1"/>
                    <a:pt x="3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38"/>
            <p:cNvSpPr/>
            <p:nvPr/>
          </p:nvSpPr>
          <p:spPr>
            <a:xfrm>
              <a:off x="3969375" y="3378150"/>
              <a:ext cx="134750" cy="21425"/>
            </a:xfrm>
            <a:custGeom>
              <a:avLst/>
              <a:gdLst/>
              <a:ahLst/>
              <a:cxnLst/>
              <a:rect l="l" t="t" r="r" b="b"/>
              <a:pathLst>
                <a:path w="5390" h="857" extrusionOk="0">
                  <a:moveTo>
                    <a:pt x="5220" y="0"/>
                  </a:moveTo>
                  <a:cubicBezTo>
                    <a:pt x="4786" y="0"/>
                    <a:pt x="4364" y="115"/>
                    <a:pt x="3933" y="170"/>
                  </a:cubicBezTo>
                  <a:cubicBezTo>
                    <a:pt x="3498" y="223"/>
                    <a:pt x="3055" y="237"/>
                    <a:pt x="2619" y="286"/>
                  </a:cubicBezTo>
                  <a:cubicBezTo>
                    <a:pt x="1801" y="376"/>
                    <a:pt x="853" y="423"/>
                    <a:pt x="78" y="706"/>
                  </a:cubicBezTo>
                  <a:lnTo>
                    <a:pt x="78" y="702"/>
                  </a:lnTo>
                  <a:lnTo>
                    <a:pt x="78" y="702"/>
                  </a:lnTo>
                  <a:cubicBezTo>
                    <a:pt x="1" y="729"/>
                    <a:pt x="18" y="842"/>
                    <a:pt x="97" y="845"/>
                  </a:cubicBezTo>
                  <a:cubicBezTo>
                    <a:pt x="202" y="853"/>
                    <a:pt x="309" y="857"/>
                    <a:pt x="415" y="857"/>
                  </a:cubicBezTo>
                  <a:cubicBezTo>
                    <a:pt x="1159" y="857"/>
                    <a:pt x="1944" y="681"/>
                    <a:pt x="2663" y="556"/>
                  </a:cubicBezTo>
                  <a:cubicBezTo>
                    <a:pt x="3155" y="473"/>
                    <a:pt x="3644" y="353"/>
                    <a:pt x="4140" y="276"/>
                  </a:cubicBezTo>
                  <a:cubicBezTo>
                    <a:pt x="4552" y="217"/>
                    <a:pt x="4961" y="203"/>
                    <a:pt x="5357" y="60"/>
                  </a:cubicBezTo>
                  <a:cubicBezTo>
                    <a:pt x="5389" y="51"/>
                    <a:pt x="5384" y="3"/>
                    <a:pt x="5351" y="3"/>
                  </a:cubicBezTo>
                  <a:cubicBezTo>
                    <a:pt x="5350" y="3"/>
                    <a:pt x="5348" y="4"/>
                    <a:pt x="5347" y="4"/>
                  </a:cubicBezTo>
                  <a:cubicBezTo>
                    <a:pt x="5305" y="1"/>
                    <a:pt x="5262" y="0"/>
                    <a:pt x="5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38"/>
            <p:cNvSpPr/>
            <p:nvPr/>
          </p:nvSpPr>
          <p:spPr>
            <a:xfrm>
              <a:off x="4110975" y="3371275"/>
              <a:ext cx="25775" cy="7900"/>
            </a:xfrm>
            <a:custGeom>
              <a:avLst/>
              <a:gdLst/>
              <a:ahLst/>
              <a:cxnLst/>
              <a:rect l="l" t="t" r="r" b="b"/>
              <a:pathLst>
                <a:path w="1031" h="316" extrusionOk="0">
                  <a:moveTo>
                    <a:pt x="758" y="1"/>
                  </a:moveTo>
                  <a:cubicBezTo>
                    <a:pt x="526" y="1"/>
                    <a:pt x="295" y="88"/>
                    <a:pt x="79" y="172"/>
                  </a:cubicBezTo>
                  <a:lnTo>
                    <a:pt x="76" y="176"/>
                  </a:lnTo>
                  <a:cubicBezTo>
                    <a:pt x="0" y="206"/>
                    <a:pt x="24" y="315"/>
                    <a:pt x="96" y="315"/>
                  </a:cubicBezTo>
                  <a:cubicBezTo>
                    <a:pt x="103" y="315"/>
                    <a:pt x="111" y="314"/>
                    <a:pt x="119" y="312"/>
                  </a:cubicBezTo>
                  <a:cubicBezTo>
                    <a:pt x="399" y="229"/>
                    <a:pt x="701" y="222"/>
                    <a:pt x="974" y="112"/>
                  </a:cubicBezTo>
                  <a:cubicBezTo>
                    <a:pt x="1031" y="112"/>
                    <a:pt x="1031" y="29"/>
                    <a:pt x="974" y="29"/>
                  </a:cubicBezTo>
                  <a:cubicBezTo>
                    <a:pt x="902" y="9"/>
                    <a:pt x="830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38"/>
            <p:cNvSpPr/>
            <p:nvPr/>
          </p:nvSpPr>
          <p:spPr>
            <a:xfrm>
              <a:off x="4133400" y="3364625"/>
              <a:ext cx="18225" cy="15350"/>
            </a:xfrm>
            <a:custGeom>
              <a:avLst/>
              <a:gdLst/>
              <a:ahLst/>
              <a:cxnLst/>
              <a:rect l="l" t="t" r="r" b="b"/>
              <a:pathLst>
                <a:path w="729" h="614" extrusionOk="0">
                  <a:moveTo>
                    <a:pt x="351" y="0"/>
                  </a:moveTo>
                  <a:cubicBezTo>
                    <a:pt x="224" y="0"/>
                    <a:pt x="98" y="71"/>
                    <a:pt x="57" y="232"/>
                  </a:cubicBezTo>
                  <a:cubicBezTo>
                    <a:pt x="0" y="465"/>
                    <a:pt x="192" y="613"/>
                    <a:pt x="377" y="613"/>
                  </a:cubicBezTo>
                  <a:cubicBezTo>
                    <a:pt x="505" y="613"/>
                    <a:pt x="630" y="543"/>
                    <a:pt x="669" y="382"/>
                  </a:cubicBezTo>
                  <a:cubicBezTo>
                    <a:pt x="728" y="149"/>
                    <a:pt x="538" y="0"/>
                    <a:pt x="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38"/>
            <p:cNvSpPr/>
            <p:nvPr/>
          </p:nvSpPr>
          <p:spPr>
            <a:xfrm>
              <a:off x="4172750" y="3362475"/>
              <a:ext cx="21900" cy="5900"/>
            </a:xfrm>
            <a:custGeom>
              <a:avLst/>
              <a:gdLst/>
              <a:ahLst/>
              <a:cxnLst/>
              <a:rect l="l" t="t" r="r" b="b"/>
              <a:pathLst>
                <a:path w="876" h="236" extrusionOk="0">
                  <a:moveTo>
                    <a:pt x="631" y="0"/>
                  </a:moveTo>
                  <a:cubicBezTo>
                    <a:pt x="459" y="0"/>
                    <a:pt x="272" y="41"/>
                    <a:pt x="113" y="55"/>
                  </a:cubicBezTo>
                  <a:cubicBezTo>
                    <a:pt x="0" y="68"/>
                    <a:pt x="3" y="235"/>
                    <a:pt x="108" y="235"/>
                  </a:cubicBezTo>
                  <a:cubicBezTo>
                    <a:pt x="111" y="235"/>
                    <a:pt x="114" y="235"/>
                    <a:pt x="117" y="235"/>
                  </a:cubicBezTo>
                  <a:cubicBezTo>
                    <a:pt x="346" y="208"/>
                    <a:pt x="629" y="221"/>
                    <a:pt x="839" y="118"/>
                  </a:cubicBezTo>
                  <a:cubicBezTo>
                    <a:pt x="875" y="92"/>
                    <a:pt x="865" y="35"/>
                    <a:pt x="822" y="22"/>
                  </a:cubicBezTo>
                  <a:cubicBezTo>
                    <a:pt x="762" y="6"/>
                    <a:pt x="698" y="0"/>
                    <a:pt x="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38"/>
            <p:cNvSpPr/>
            <p:nvPr/>
          </p:nvSpPr>
          <p:spPr>
            <a:xfrm>
              <a:off x="4218350" y="3352075"/>
              <a:ext cx="22875" cy="8825"/>
            </a:xfrm>
            <a:custGeom>
              <a:avLst/>
              <a:gdLst/>
              <a:ahLst/>
              <a:cxnLst/>
              <a:rect l="l" t="t" r="r" b="b"/>
              <a:pathLst>
                <a:path w="915" h="353" extrusionOk="0">
                  <a:moveTo>
                    <a:pt x="676" y="0"/>
                  </a:moveTo>
                  <a:cubicBezTo>
                    <a:pt x="489" y="0"/>
                    <a:pt x="295" y="65"/>
                    <a:pt x="126" y="125"/>
                  </a:cubicBezTo>
                  <a:lnTo>
                    <a:pt x="126" y="128"/>
                  </a:lnTo>
                  <a:cubicBezTo>
                    <a:pt x="1" y="170"/>
                    <a:pt x="41" y="353"/>
                    <a:pt x="148" y="353"/>
                  </a:cubicBezTo>
                  <a:cubicBezTo>
                    <a:pt x="161" y="353"/>
                    <a:pt x="175" y="350"/>
                    <a:pt x="189" y="345"/>
                  </a:cubicBezTo>
                  <a:cubicBezTo>
                    <a:pt x="405" y="262"/>
                    <a:pt x="641" y="238"/>
                    <a:pt x="851" y="145"/>
                  </a:cubicBezTo>
                  <a:cubicBezTo>
                    <a:pt x="914" y="125"/>
                    <a:pt x="914" y="39"/>
                    <a:pt x="851" y="22"/>
                  </a:cubicBezTo>
                  <a:cubicBezTo>
                    <a:pt x="794" y="7"/>
                    <a:pt x="735" y="0"/>
                    <a:pt x="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38"/>
            <p:cNvSpPr/>
            <p:nvPr/>
          </p:nvSpPr>
          <p:spPr>
            <a:xfrm>
              <a:off x="4279575" y="3335975"/>
              <a:ext cx="58575" cy="14675"/>
            </a:xfrm>
            <a:custGeom>
              <a:avLst/>
              <a:gdLst/>
              <a:ahLst/>
              <a:cxnLst/>
              <a:rect l="l" t="t" r="r" b="b"/>
              <a:pathLst>
                <a:path w="2343" h="587" extrusionOk="0">
                  <a:moveTo>
                    <a:pt x="2294" y="0"/>
                  </a:moveTo>
                  <a:cubicBezTo>
                    <a:pt x="2292" y="0"/>
                    <a:pt x="2290" y="0"/>
                    <a:pt x="2288" y="1"/>
                  </a:cubicBezTo>
                  <a:cubicBezTo>
                    <a:pt x="1543" y="114"/>
                    <a:pt x="814" y="337"/>
                    <a:pt x="69" y="463"/>
                  </a:cubicBezTo>
                  <a:cubicBezTo>
                    <a:pt x="1" y="476"/>
                    <a:pt x="18" y="586"/>
                    <a:pt x="83" y="586"/>
                  </a:cubicBezTo>
                  <a:cubicBezTo>
                    <a:pt x="85" y="586"/>
                    <a:pt x="87" y="586"/>
                    <a:pt x="89" y="586"/>
                  </a:cubicBezTo>
                  <a:cubicBezTo>
                    <a:pt x="834" y="490"/>
                    <a:pt x="1609" y="390"/>
                    <a:pt x="2301" y="90"/>
                  </a:cubicBezTo>
                  <a:cubicBezTo>
                    <a:pt x="2343" y="71"/>
                    <a:pt x="2341" y="0"/>
                    <a:pt x="2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38"/>
            <p:cNvSpPr/>
            <p:nvPr/>
          </p:nvSpPr>
          <p:spPr>
            <a:xfrm>
              <a:off x="4363125" y="3303375"/>
              <a:ext cx="145750" cy="31900"/>
            </a:xfrm>
            <a:custGeom>
              <a:avLst/>
              <a:gdLst/>
              <a:ahLst/>
              <a:cxnLst/>
              <a:rect l="l" t="t" r="r" b="b"/>
              <a:pathLst>
                <a:path w="5830" h="1276" extrusionOk="0">
                  <a:moveTo>
                    <a:pt x="5303" y="0"/>
                  </a:moveTo>
                  <a:cubicBezTo>
                    <a:pt x="4579" y="0"/>
                    <a:pt x="3800" y="245"/>
                    <a:pt x="3124" y="426"/>
                  </a:cubicBezTo>
                  <a:cubicBezTo>
                    <a:pt x="2120" y="702"/>
                    <a:pt x="1082" y="839"/>
                    <a:pt x="77" y="1125"/>
                  </a:cubicBezTo>
                  <a:cubicBezTo>
                    <a:pt x="1" y="1147"/>
                    <a:pt x="12" y="1276"/>
                    <a:pt x="89" y="1276"/>
                  </a:cubicBezTo>
                  <a:cubicBezTo>
                    <a:pt x="93" y="1276"/>
                    <a:pt x="96" y="1275"/>
                    <a:pt x="100" y="1275"/>
                  </a:cubicBezTo>
                  <a:cubicBezTo>
                    <a:pt x="1102" y="1138"/>
                    <a:pt x="2066" y="855"/>
                    <a:pt x="3065" y="709"/>
                  </a:cubicBezTo>
                  <a:cubicBezTo>
                    <a:pt x="3923" y="583"/>
                    <a:pt x="4838" y="526"/>
                    <a:pt x="5679" y="330"/>
                  </a:cubicBezTo>
                  <a:cubicBezTo>
                    <a:pt x="5826" y="297"/>
                    <a:pt x="5829" y="44"/>
                    <a:pt x="5673" y="24"/>
                  </a:cubicBezTo>
                  <a:cubicBezTo>
                    <a:pt x="5552" y="8"/>
                    <a:pt x="5428" y="0"/>
                    <a:pt x="5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38"/>
            <p:cNvSpPr/>
            <p:nvPr/>
          </p:nvSpPr>
          <p:spPr>
            <a:xfrm>
              <a:off x="3955900" y="3406100"/>
              <a:ext cx="104425" cy="13375"/>
            </a:xfrm>
            <a:custGeom>
              <a:avLst/>
              <a:gdLst/>
              <a:ahLst/>
              <a:cxnLst/>
              <a:rect l="l" t="t" r="r" b="b"/>
              <a:pathLst>
                <a:path w="4177" h="535" extrusionOk="0">
                  <a:moveTo>
                    <a:pt x="81" y="0"/>
                  </a:moveTo>
                  <a:lnTo>
                    <a:pt x="81" y="3"/>
                  </a:lnTo>
                  <a:cubicBezTo>
                    <a:pt x="78" y="3"/>
                    <a:pt x="75" y="3"/>
                    <a:pt x="72" y="3"/>
                  </a:cubicBezTo>
                  <a:cubicBezTo>
                    <a:pt x="4" y="3"/>
                    <a:pt x="1" y="111"/>
                    <a:pt x="68" y="127"/>
                  </a:cubicBezTo>
                  <a:cubicBezTo>
                    <a:pt x="965" y="365"/>
                    <a:pt x="1981" y="535"/>
                    <a:pt x="2960" y="535"/>
                  </a:cubicBezTo>
                  <a:cubicBezTo>
                    <a:pt x="3361" y="535"/>
                    <a:pt x="3755" y="506"/>
                    <a:pt x="4133" y="443"/>
                  </a:cubicBezTo>
                  <a:cubicBezTo>
                    <a:pt x="4176" y="436"/>
                    <a:pt x="4170" y="373"/>
                    <a:pt x="4133" y="366"/>
                  </a:cubicBezTo>
                  <a:cubicBezTo>
                    <a:pt x="3494" y="253"/>
                    <a:pt x="2839" y="250"/>
                    <a:pt x="2193" y="193"/>
                  </a:cubicBezTo>
                  <a:cubicBezTo>
                    <a:pt x="1488" y="130"/>
                    <a:pt x="790" y="50"/>
                    <a:pt x="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38"/>
            <p:cNvSpPr/>
            <p:nvPr/>
          </p:nvSpPr>
          <p:spPr>
            <a:xfrm>
              <a:off x="4077175" y="3415375"/>
              <a:ext cx="21475" cy="4725"/>
            </a:xfrm>
            <a:custGeom>
              <a:avLst/>
              <a:gdLst/>
              <a:ahLst/>
              <a:cxnLst/>
              <a:rect l="l" t="t" r="r" b="b"/>
              <a:pathLst>
                <a:path w="859" h="189" extrusionOk="0">
                  <a:moveTo>
                    <a:pt x="416" y="1"/>
                  </a:moveTo>
                  <a:cubicBezTo>
                    <a:pt x="300" y="1"/>
                    <a:pt x="184" y="8"/>
                    <a:pt x="80" y="8"/>
                  </a:cubicBezTo>
                  <a:cubicBezTo>
                    <a:pt x="1" y="8"/>
                    <a:pt x="7" y="125"/>
                    <a:pt x="84" y="135"/>
                  </a:cubicBezTo>
                  <a:cubicBezTo>
                    <a:pt x="238" y="148"/>
                    <a:pt x="419" y="188"/>
                    <a:pt x="588" y="188"/>
                  </a:cubicBezTo>
                  <a:cubicBezTo>
                    <a:pt x="668" y="188"/>
                    <a:pt x="745" y="179"/>
                    <a:pt x="816" y="155"/>
                  </a:cubicBezTo>
                  <a:cubicBezTo>
                    <a:pt x="852" y="142"/>
                    <a:pt x="859" y="88"/>
                    <a:pt x="826" y="68"/>
                  </a:cubicBezTo>
                  <a:cubicBezTo>
                    <a:pt x="706" y="13"/>
                    <a:pt x="561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38"/>
            <p:cNvSpPr/>
            <p:nvPr/>
          </p:nvSpPr>
          <p:spPr>
            <a:xfrm>
              <a:off x="4103875" y="3413400"/>
              <a:ext cx="52350" cy="6950"/>
            </a:xfrm>
            <a:custGeom>
              <a:avLst/>
              <a:gdLst/>
              <a:ahLst/>
              <a:cxnLst/>
              <a:rect l="l" t="t" r="r" b="b"/>
              <a:pathLst>
                <a:path w="2094" h="278" extrusionOk="0">
                  <a:moveTo>
                    <a:pt x="2050" y="1"/>
                  </a:moveTo>
                  <a:cubicBezTo>
                    <a:pt x="1727" y="8"/>
                    <a:pt x="1408" y="87"/>
                    <a:pt x="1088" y="104"/>
                  </a:cubicBezTo>
                  <a:cubicBezTo>
                    <a:pt x="1018" y="108"/>
                    <a:pt x="947" y="109"/>
                    <a:pt x="876" y="109"/>
                  </a:cubicBezTo>
                  <a:cubicBezTo>
                    <a:pt x="642" y="109"/>
                    <a:pt x="404" y="94"/>
                    <a:pt x="172" y="94"/>
                  </a:cubicBezTo>
                  <a:cubicBezTo>
                    <a:pt x="154" y="94"/>
                    <a:pt x="137" y="94"/>
                    <a:pt x="120" y="94"/>
                  </a:cubicBezTo>
                  <a:cubicBezTo>
                    <a:pt x="1" y="94"/>
                    <a:pt x="7" y="277"/>
                    <a:pt x="124" y="277"/>
                  </a:cubicBezTo>
                  <a:cubicBezTo>
                    <a:pt x="144" y="277"/>
                    <a:pt x="165" y="278"/>
                    <a:pt x="185" y="278"/>
                  </a:cubicBezTo>
                  <a:cubicBezTo>
                    <a:pt x="518" y="278"/>
                    <a:pt x="829" y="228"/>
                    <a:pt x="1158" y="194"/>
                  </a:cubicBezTo>
                  <a:cubicBezTo>
                    <a:pt x="1461" y="164"/>
                    <a:pt x="1767" y="154"/>
                    <a:pt x="2060" y="64"/>
                  </a:cubicBezTo>
                  <a:cubicBezTo>
                    <a:pt x="2093" y="51"/>
                    <a:pt x="2087" y="1"/>
                    <a:pt x="2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38"/>
            <p:cNvSpPr/>
            <p:nvPr/>
          </p:nvSpPr>
          <p:spPr>
            <a:xfrm>
              <a:off x="4173550" y="3408650"/>
              <a:ext cx="14200" cy="3550"/>
            </a:xfrm>
            <a:custGeom>
              <a:avLst/>
              <a:gdLst/>
              <a:ahLst/>
              <a:cxnLst/>
              <a:rect l="l" t="t" r="r" b="b"/>
              <a:pathLst>
                <a:path w="568" h="142" extrusionOk="0">
                  <a:moveTo>
                    <a:pt x="395" y="1"/>
                  </a:moveTo>
                  <a:cubicBezTo>
                    <a:pt x="286" y="1"/>
                    <a:pt x="175" y="18"/>
                    <a:pt x="71" y="25"/>
                  </a:cubicBezTo>
                  <a:cubicBezTo>
                    <a:pt x="0" y="31"/>
                    <a:pt x="1" y="141"/>
                    <a:pt x="69" y="141"/>
                  </a:cubicBezTo>
                  <a:cubicBezTo>
                    <a:pt x="71" y="141"/>
                    <a:pt x="73" y="141"/>
                    <a:pt x="75" y="141"/>
                  </a:cubicBezTo>
                  <a:cubicBezTo>
                    <a:pt x="221" y="124"/>
                    <a:pt x="387" y="131"/>
                    <a:pt x="527" y="84"/>
                  </a:cubicBezTo>
                  <a:cubicBezTo>
                    <a:pt x="560" y="71"/>
                    <a:pt x="567" y="18"/>
                    <a:pt x="527" y="11"/>
                  </a:cubicBezTo>
                  <a:cubicBezTo>
                    <a:pt x="484" y="3"/>
                    <a:pt x="440" y="1"/>
                    <a:pt x="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38"/>
            <p:cNvSpPr/>
            <p:nvPr/>
          </p:nvSpPr>
          <p:spPr>
            <a:xfrm>
              <a:off x="4206850" y="3405650"/>
              <a:ext cx="17825" cy="6325"/>
            </a:xfrm>
            <a:custGeom>
              <a:avLst/>
              <a:gdLst/>
              <a:ahLst/>
              <a:cxnLst/>
              <a:rect l="l" t="t" r="r" b="b"/>
              <a:pathLst>
                <a:path w="713" h="253" extrusionOk="0">
                  <a:moveTo>
                    <a:pt x="175" y="0"/>
                  </a:moveTo>
                  <a:cubicBezTo>
                    <a:pt x="15" y="0"/>
                    <a:pt x="1" y="248"/>
                    <a:pt x="170" y="248"/>
                  </a:cubicBezTo>
                  <a:cubicBezTo>
                    <a:pt x="240" y="248"/>
                    <a:pt x="314" y="252"/>
                    <a:pt x="388" y="252"/>
                  </a:cubicBezTo>
                  <a:cubicBezTo>
                    <a:pt x="483" y="252"/>
                    <a:pt x="578" y="245"/>
                    <a:pt x="662" y="211"/>
                  </a:cubicBezTo>
                  <a:cubicBezTo>
                    <a:pt x="706" y="194"/>
                    <a:pt x="712" y="135"/>
                    <a:pt x="672" y="108"/>
                  </a:cubicBezTo>
                  <a:cubicBezTo>
                    <a:pt x="533" y="28"/>
                    <a:pt x="353" y="25"/>
                    <a:pt x="197" y="2"/>
                  </a:cubicBezTo>
                  <a:cubicBezTo>
                    <a:pt x="189" y="1"/>
                    <a:pt x="182" y="0"/>
                    <a:pt x="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38"/>
            <p:cNvSpPr/>
            <p:nvPr/>
          </p:nvSpPr>
          <p:spPr>
            <a:xfrm>
              <a:off x="4237150" y="3406825"/>
              <a:ext cx="26100" cy="6025"/>
            </a:xfrm>
            <a:custGeom>
              <a:avLst/>
              <a:gdLst/>
              <a:ahLst/>
              <a:cxnLst/>
              <a:rect l="l" t="t" r="r" b="b"/>
              <a:pathLst>
                <a:path w="1044" h="241" extrusionOk="0">
                  <a:moveTo>
                    <a:pt x="410" y="0"/>
                  </a:moveTo>
                  <a:cubicBezTo>
                    <a:pt x="325" y="0"/>
                    <a:pt x="240" y="2"/>
                    <a:pt x="152" y="4"/>
                  </a:cubicBezTo>
                  <a:cubicBezTo>
                    <a:pt x="0" y="11"/>
                    <a:pt x="6" y="241"/>
                    <a:pt x="152" y="241"/>
                  </a:cubicBezTo>
                  <a:cubicBezTo>
                    <a:pt x="154" y="241"/>
                    <a:pt x="155" y="241"/>
                    <a:pt x="156" y="241"/>
                  </a:cubicBezTo>
                  <a:cubicBezTo>
                    <a:pt x="445" y="231"/>
                    <a:pt x="721" y="227"/>
                    <a:pt x="1001" y="147"/>
                  </a:cubicBezTo>
                  <a:cubicBezTo>
                    <a:pt x="1044" y="134"/>
                    <a:pt x="1044" y="71"/>
                    <a:pt x="997" y="58"/>
                  </a:cubicBezTo>
                  <a:cubicBezTo>
                    <a:pt x="800" y="11"/>
                    <a:pt x="607" y="0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38"/>
            <p:cNvSpPr/>
            <p:nvPr/>
          </p:nvSpPr>
          <p:spPr>
            <a:xfrm>
              <a:off x="4279950" y="3397525"/>
              <a:ext cx="109725" cy="13075"/>
            </a:xfrm>
            <a:custGeom>
              <a:avLst/>
              <a:gdLst/>
              <a:ahLst/>
              <a:cxnLst/>
              <a:rect l="l" t="t" r="r" b="b"/>
              <a:pathLst>
                <a:path w="4389" h="523" extrusionOk="0">
                  <a:moveTo>
                    <a:pt x="3687" y="1"/>
                  </a:moveTo>
                  <a:cubicBezTo>
                    <a:pt x="3181" y="1"/>
                    <a:pt x="2659" y="94"/>
                    <a:pt x="2170" y="144"/>
                  </a:cubicBezTo>
                  <a:cubicBezTo>
                    <a:pt x="1451" y="217"/>
                    <a:pt x="756" y="333"/>
                    <a:pt x="44" y="453"/>
                  </a:cubicBezTo>
                  <a:lnTo>
                    <a:pt x="44" y="450"/>
                  </a:lnTo>
                  <a:lnTo>
                    <a:pt x="44" y="450"/>
                  </a:lnTo>
                  <a:cubicBezTo>
                    <a:pt x="1" y="456"/>
                    <a:pt x="14" y="523"/>
                    <a:pt x="57" y="523"/>
                  </a:cubicBezTo>
                  <a:cubicBezTo>
                    <a:pt x="799" y="493"/>
                    <a:pt x="1534" y="470"/>
                    <a:pt x="2280" y="423"/>
                  </a:cubicBezTo>
                  <a:cubicBezTo>
                    <a:pt x="2948" y="380"/>
                    <a:pt x="3677" y="426"/>
                    <a:pt x="4316" y="203"/>
                  </a:cubicBezTo>
                  <a:cubicBezTo>
                    <a:pt x="4382" y="183"/>
                    <a:pt x="4389" y="77"/>
                    <a:pt x="4312" y="60"/>
                  </a:cubicBezTo>
                  <a:cubicBezTo>
                    <a:pt x="4109" y="17"/>
                    <a:pt x="3899" y="1"/>
                    <a:pt x="36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38"/>
            <p:cNvSpPr/>
            <p:nvPr/>
          </p:nvSpPr>
          <p:spPr>
            <a:xfrm>
              <a:off x="3954250" y="3407800"/>
              <a:ext cx="84825" cy="37250"/>
            </a:xfrm>
            <a:custGeom>
              <a:avLst/>
              <a:gdLst/>
              <a:ahLst/>
              <a:cxnLst/>
              <a:rect l="l" t="t" r="r" b="b"/>
              <a:pathLst>
                <a:path w="3393" h="1490" extrusionOk="0">
                  <a:moveTo>
                    <a:pt x="132" y="0"/>
                  </a:moveTo>
                  <a:cubicBezTo>
                    <a:pt x="51" y="0"/>
                    <a:pt x="0" y="109"/>
                    <a:pt x="87" y="158"/>
                  </a:cubicBezTo>
                  <a:cubicBezTo>
                    <a:pt x="1045" y="694"/>
                    <a:pt x="2216" y="1396"/>
                    <a:pt x="3331" y="1489"/>
                  </a:cubicBezTo>
                  <a:cubicBezTo>
                    <a:pt x="3333" y="1489"/>
                    <a:pt x="3335" y="1490"/>
                    <a:pt x="3337" y="1490"/>
                  </a:cubicBezTo>
                  <a:cubicBezTo>
                    <a:pt x="3391" y="1490"/>
                    <a:pt x="3393" y="1412"/>
                    <a:pt x="3357" y="1386"/>
                  </a:cubicBezTo>
                  <a:cubicBezTo>
                    <a:pt x="2885" y="1060"/>
                    <a:pt x="2306" y="894"/>
                    <a:pt x="1780" y="677"/>
                  </a:cubicBezTo>
                  <a:cubicBezTo>
                    <a:pt x="1245" y="454"/>
                    <a:pt x="706" y="232"/>
                    <a:pt x="173" y="5"/>
                  </a:cubicBezTo>
                  <a:lnTo>
                    <a:pt x="170" y="9"/>
                  </a:lnTo>
                  <a:cubicBezTo>
                    <a:pt x="157" y="3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38"/>
            <p:cNvSpPr/>
            <p:nvPr/>
          </p:nvSpPr>
          <p:spPr>
            <a:xfrm>
              <a:off x="4047500" y="3445125"/>
              <a:ext cx="15575" cy="7300"/>
            </a:xfrm>
            <a:custGeom>
              <a:avLst/>
              <a:gdLst/>
              <a:ahLst/>
              <a:cxnLst/>
              <a:rect l="l" t="t" r="r" b="b"/>
              <a:pathLst>
                <a:path w="623" h="292" extrusionOk="0">
                  <a:moveTo>
                    <a:pt x="145" y="1"/>
                  </a:moveTo>
                  <a:cubicBezTo>
                    <a:pt x="35" y="1"/>
                    <a:pt x="0" y="168"/>
                    <a:pt x="116" y="206"/>
                  </a:cubicBezTo>
                  <a:cubicBezTo>
                    <a:pt x="212" y="234"/>
                    <a:pt x="344" y="292"/>
                    <a:pt x="459" y="292"/>
                  </a:cubicBezTo>
                  <a:cubicBezTo>
                    <a:pt x="505" y="292"/>
                    <a:pt x="549" y="283"/>
                    <a:pt x="585" y="259"/>
                  </a:cubicBezTo>
                  <a:cubicBezTo>
                    <a:pt x="612" y="239"/>
                    <a:pt x="622" y="202"/>
                    <a:pt x="605" y="176"/>
                  </a:cubicBezTo>
                  <a:cubicBezTo>
                    <a:pt x="529" y="43"/>
                    <a:pt x="303" y="29"/>
                    <a:pt x="166" y="3"/>
                  </a:cubicBezTo>
                  <a:cubicBezTo>
                    <a:pt x="159" y="1"/>
                    <a:pt x="152" y="1"/>
                    <a:pt x="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38"/>
            <p:cNvSpPr/>
            <p:nvPr/>
          </p:nvSpPr>
          <p:spPr>
            <a:xfrm>
              <a:off x="4073950" y="3453150"/>
              <a:ext cx="19800" cy="6700"/>
            </a:xfrm>
            <a:custGeom>
              <a:avLst/>
              <a:gdLst/>
              <a:ahLst/>
              <a:cxnLst/>
              <a:rect l="l" t="t" r="r" b="b"/>
              <a:pathLst>
                <a:path w="792" h="268" extrusionOk="0">
                  <a:moveTo>
                    <a:pt x="40" y="1"/>
                  </a:moveTo>
                  <a:cubicBezTo>
                    <a:pt x="17" y="1"/>
                    <a:pt x="1" y="37"/>
                    <a:pt x="27" y="51"/>
                  </a:cubicBezTo>
                  <a:cubicBezTo>
                    <a:pt x="253" y="154"/>
                    <a:pt x="516" y="257"/>
                    <a:pt x="765" y="267"/>
                  </a:cubicBezTo>
                  <a:cubicBezTo>
                    <a:pt x="766" y="267"/>
                    <a:pt x="767" y="268"/>
                    <a:pt x="768" y="268"/>
                  </a:cubicBezTo>
                  <a:cubicBezTo>
                    <a:pt x="792" y="268"/>
                    <a:pt x="791" y="230"/>
                    <a:pt x="768" y="224"/>
                  </a:cubicBezTo>
                  <a:cubicBezTo>
                    <a:pt x="526" y="151"/>
                    <a:pt x="289" y="108"/>
                    <a:pt x="53" y="5"/>
                  </a:cubicBezTo>
                  <a:cubicBezTo>
                    <a:pt x="49" y="2"/>
                    <a:pt x="44" y="1"/>
                    <a:pt x="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38"/>
            <p:cNvSpPr/>
            <p:nvPr/>
          </p:nvSpPr>
          <p:spPr>
            <a:xfrm>
              <a:off x="4100150" y="3460350"/>
              <a:ext cx="74450" cy="20000"/>
            </a:xfrm>
            <a:custGeom>
              <a:avLst/>
              <a:gdLst/>
              <a:ahLst/>
              <a:cxnLst/>
              <a:rect l="l" t="t" r="r" b="b"/>
              <a:pathLst>
                <a:path w="2978" h="800" extrusionOk="0">
                  <a:moveTo>
                    <a:pt x="110" y="0"/>
                  </a:moveTo>
                  <a:cubicBezTo>
                    <a:pt x="21" y="0"/>
                    <a:pt x="1" y="146"/>
                    <a:pt x="96" y="182"/>
                  </a:cubicBezTo>
                  <a:cubicBezTo>
                    <a:pt x="679" y="415"/>
                    <a:pt x="1274" y="595"/>
                    <a:pt x="1886" y="725"/>
                  </a:cubicBezTo>
                  <a:cubicBezTo>
                    <a:pt x="2055" y="760"/>
                    <a:pt x="2237" y="799"/>
                    <a:pt x="2409" y="799"/>
                  </a:cubicBezTo>
                  <a:cubicBezTo>
                    <a:pt x="2610" y="799"/>
                    <a:pt x="2799" y="746"/>
                    <a:pt x="2941" y="568"/>
                  </a:cubicBezTo>
                  <a:cubicBezTo>
                    <a:pt x="2977" y="525"/>
                    <a:pt x="2967" y="445"/>
                    <a:pt x="2901" y="432"/>
                  </a:cubicBezTo>
                  <a:cubicBezTo>
                    <a:pt x="2495" y="359"/>
                    <a:pt x="2069" y="392"/>
                    <a:pt x="1653" y="342"/>
                  </a:cubicBezTo>
                  <a:cubicBezTo>
                    <a:pt x="1141" y="279"/>
                    <a:pt x="635" y="166"/>
                    <a:pt x="143" y="3"/>
                  </a:cubicBezTo>
                  <a:lnTo>
                    <a:pt x="143" y="6"/>
                  </a:lnTo>
                  <a:cubicBezTo>
                    <a:pt x="131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0" name="Google Shape;1150;p6"/>
          <p:cNvGrpSpPr/>
          <p:nvPr/>
        </p:nvGrpSpPr>
        <p:grpSpPr>
          <a:xfrm>
            <a:off x="6419218" y="-1065358"/>
            <a:ext cx="2129230" cy="2167825"/>
            <a:chOff x="6443636" y="-651126"/>
            <a:chExt cx="1857643" cy="1891315"/>
          </a:xfrm>
        </p:grpSpPr>
        <p:sp>
          <p:nvSpPr>
            <p:cNvPr id="1151" name="Google Shape;1151;p6"/>
            <p:cNvSpPr/>
            <p:nvPr/>
          </p:nvSpPr>
          <p:spPr>
            <a:xfrm rot="2918932">
              <a:off x="6614851" y="-276011"/>
              <a:ext cx="1515213" cy="1141085"/>
            </a:xfrm>
            <a:custGeom>
              <a:avLst/>
              <a:gdLst/>
              <a:ahLst/>
              <a:cxnLst/>
              <a:rect l="l" t="t" r="r" b="b"/>
              <a:pathLst>
                <a:path w="47393" h="35691" extrusionOk="0">
                  <a:moveTo>
                    <a:pt x="33712" y="1"/>
                  </a:moveTo>
                  <a:cubicBezTo>
                    <a:pt x="33522" y="1"/>
                    <a:pt x="33430" y="292"/>
                    <a:pt x="33639" y="350"/>
                  </a:cubicBezTo>
                  <a:cubicBezTo>
                    <a:pt x="36952" y="1305"/>
                    <a:pt x="40130" y="2815"/>
                    <a:pt x="42944" y="4805"/>
                  </a:cubicBezTo>
                  <a:cubicBezTo>
                    <a:pt x="44371" y="5816"/>
                    <a:pt x="46135" y="7060"/>
                    <a:pt x="46561" y="8870"/>
                  </a:cubicBezTo>
                  <a:cubicBezTo>
                    <a:pt x="46737" y="9612"/>
                    <a:pt x="46670" y="10447"/>
                    <a:pt x="46291" y="11119"/>
                  </a:cubicBezTo>
                  <a:cubicBezTo>
                    <a:pt x="45875" y="11854"/>
                    <a:pt x="45167" y="12150"/>
                    <a:pt x="44371" y="12300"/>
                  </a:cubicBezTo>
                  <a:cubicBezTo>
                    <a:pt x="43620" y="12447"/>
                    <a:pt x="42798" y="12516"/>
                    <a:pt x="42172" y="13009"/>
                  </a:cubicBezTo>
                  <a:cubicBezTo>
                    <a:pt x="41800" y="13302"/>
                    <a:pt x="41547" y="13724"/>
                    <a:pt x="41420" y="14180"/>
                  </a:cubicBezTo>
                  <a:cubicBezTo>
                    <a:pt x="41151" y="15158"/>
                    <a:pt x="41347" y="16219"/>
                    <a:pt x="41397" y="17214"/>
                  </a:cubicBezTo>
                  <a:cubicBezTo>
                    <a:pt x="41450" y="18272"/>
                    <a:pt x="41374" y="19523"/>
                    <a:pt x="40286" y="20048"/>
                  </a:cubicBezTo>
                  <a:cubicBezTo>
                    <a:pt x="39761" y="20301"/>
                    <a:pt x="39191" y="20334"/>
                    <a:pt x="38615" y="20334"/>
                  </a:cubicBezTo>
                  <a:cubicBezTo>
                    <a:pt x="38408" y="20334"/>
                    <a:pt x="38200" y="20330"/>
                    <a:pt x="37993" y="20330"/>
                  </a:cubicBezTo>
                  <a:cubicBezTo>
                    <a:pt x="37414" y="20330"/>
                    <a:pt x="36842" y="20363"/>
                    <a:pt x="36314" y="20617"/>
                  </a:cubicBezTo>
                  <a:cubicBezTo>
                    <a:pt x="35010" y="21239"/>
                    <a:pt x="34976" y="22846"/>
                    <a:pt x="35209" y="24081"/>
                  </a:cubicBezTo>
                  <a:cubicBezTo>
                    <a:pt x="35369" y="24942"/>
                    <a:pt x="35642" y="25834"/>
                    <a:pt x="35499" y="26719"/>
                  </a:cubicBezTo>
                  <a:cubicBezTo>
                    <a:pt x="35379" y="27461"/>
                    <a:pt x="34847" y="28279"/>
                    <a:pt x="34051" y="28392"/>
                  </a:cubicBezTo>
                  <a:cubicBezTo>
                    <a:pt x="33992" y="28401"/>
                    <a:pt x="33934" y="28404"/>
                    <a:pt x="33877" y="28404"/>
                  </a:cubicBezTo>
                  <a:cubicBezTo>
                    <a:pt x="33180" y="28404"/>
                    <a:pt x="32676" y="27810"/>
                    <a:pt x="32252" y="27318"/>
                  </a:cubicBezTo>
                  <a:cubicBezTo>
                    <a:pt x="31829" y="26832"/>
                    <a:pt x="31407" y="26343"/>
                    <a:pt x="30788" y="26110"/>
                  </a:cubicBezTo>
                  <a:cubicBezTo>
                    <a:pt x="30467" y="25990"/>
                    <a:pt x="30136" y="25935"/>
                    <a:pt x="29805" y="25935"/>
                  </a:cubicBezTo>
                  <a:cubicBezTo>
                    <a:pt x="28836" y="25935"/>
                    <a:pt x="27875" y="26409"/>
                    <a:pt x="27215" y="27111"/>
                  </a:cubicBezTo>
                  <a:cubicBezTo>
                    <a:pt x="26110" y="28286"/>
                    <a:pt x="25718" y="29903"/>
                    <a:pt x="25415" y="31436"/>
                  </a:cubicBezTo>
                  <a:cubicBezTo>
                    <a:pt x="25219" y="32440"/>
                    <a:pt x="24868" y="35515"/>
                    <a:pt x="23426" y="35515"/>
                  </a:cubicBezTo>
                  <a:cubicBezTo>
                    <a:pt x="23229" y="35515"/>
                    <a:pt x="23011" y="35458"/>
                    <a:pt x="22770" y="35329"/>
                  </a:cubicBezTo>
                  <a:cubicBezTo>
                    <a:pt x="22075" y="34956"/>
                    <a:pt x="21669" y="34201"/>
                    <a:pt x="21379" y="33502"/>
                  </a:cubicBezTo>
                  <a:cubicBezTo>
                    <a:pt x="21000" y="32591"/>
                    <a:pt x="20817" y="31609"/>
                    <a:pt x="20837" y="30625"/>
                  </a:cubicBezTo>
                  <a:cubicBezTo>
                    <a:pt x="20857" y="29773"/>
                    <a:pt x="21007" y="28915"/>
                    <a:pt x="20864" y="28066"/>
                  </a:cubicBezTo>
                  <a:cubicBezTo>
                    <a:pt x="20744" y="27388"/>
                    <a:pt x="20461" y="26749"/>
                    <a:pt x="20035" y="26207"/>
                  </a:cubicBezTo>
                  <a:cubicBezTo>
                    <a:pt x="19157" y="25062"/>
                    <a:pt x="17783" y="24340"/>
                    <a:pt x="16399" y="24011"/>
                  </a:cubicBezTo>
                  <a:cubicBezTo>
                    <a:pt x="15743" y="23855"/>
                    <a:pt x="15074" y="23792"/>
                    <a:pt x="14402" y="23792"/>
                  </a:cubicBezTo>
                  <a:cubicBezTo>
                    <a:pt x="13427" y="23792"/>
                    <a:pt x="12446" y="23924"/>
                    <a:pt x="11492" y="24094"/>
                  </a:cubicBezTo>
                  <a:cubicBezTo>
                    <a:pt x="9531" y="24442"/>
                    <a:pt x="7460" y="24985"/>
                    <a:pt x="5436" y="24985"/>
                  </a:cubicBezTo>
                  <a:cubicBezTo>
                    <a:pt x="4227" y="24985"/>
                    <a:pt x="3035" y="24792"/>
                    <a:pt x="1894" y="24247"/>
                  </a:cubicBezTo>
                  <a:cubicBezTo>
                    <a:pt x="1208" y="23918"/>
                    <a:pt x="606" y="23492"/>
                    <a:pt x="110" y="22913"/>
                  </a:cubicBezTo>
                  <a:cubicBezTo>
                    <a:pt x="99" y="22901"/>
                    <a:pt x="86" y="22897"/>
                    <a:pt x="74" y="22897"/>
                  </a:cubicBezTo>
                  <a:cubicBezTo>
                    <a:pt x="35" y="22897"/>
                    <a:pt x="0" y="22943"/>
                    <a:pt x="31" y="22983"/>
                  </a:cubicBezTo>
                  <a:lnTo>
                    <a:pt x="24" y="22983"/>
                  </a:lnTo>
                  <a:cubicBezTo>
                    <a:pt x="1404" y="24636"/>
                    <a:pt x="3438" y="25156"/>
                    <a:pt x="5498" y="25156"/>
                  </a:cubicBezTo>
                  <a:cubicBezTo>
                    <a:pt x="6477" y="25156"/>
                    <a:pt x="7462" y="25038"/>
                    <a:pt x="8384" y="24869"/>
                  </a:cubicBezTo>
                  <a:cubicBezTo>
                    <a:pt x="10345" y="24509"/>
                    <a:pt x="12432" y="23947"/>
                    <a:pt x="14446" y="23947"/>
                  </a:cubicBezTo>
                  <a:cubicBezTo>
                    <a:pt x="15947" y="23947"/>
                    <a:pt x="17409" y="24260"/>
                    <a:pt x="18748" y="25202"/>
                  </a:cubicBezTo>
                  <a:cubicBezTo>
                    <a:pt x="19403" y="25658"/>
                    <a:pt x="19969" y="26250"/>
                    <a:pt x="20328" y="26965"/>
                  </a:cubicBezTo>
                  <a:cubicBezTo>
                    <a:pt x="20754" y="27810"/>
                    <a:pt x="20780" y="28708"/>
                    <a:pt x="20717" y="29633"/>
                  </a:cubicBezTo>
                  <a:cubicBezTo>
                    <a:pt x="20594" y="31353"/>
                    <a:pt x="20734" y="33126"/>
                    <a:pt x="21732" y="34597"/>
                  </a:cubicBezTo>
                  <a:cubicBezTo>
                    <a:pt x="22055" y="35076"/>
                    <a:pt x="22520" y="35548"/>
                    <a:pt x="23113" y="35665"/>
                  </a:cubicBezTo>
                  <a:cubicBezTo>
                    <a:pt x="23199" y="35682"/>
                    <a:pt x="23285" y="35690"/>
                    <a:pt x="23368" y="35690"/>
                  </a:cubicBezTo>
                  <a:cubicBezTo>
                    <a:pt x="23959" y="35690"/>
                    <a:pt x="24447" y="35276"/>
                    <a:pt x="24736" y="34757"/>
                  </a:cubicBezTo>
                  <a:cubicBezTo>
                    <a:pt x="25152" y="34021"/>
                    <a:pt x="25308" y="33143"/>
                    <a:pt x="25468" y="32321"/>
                  </a:cubicBezTo>
                  <a:cubicBezTo>
                    <a:pt x="25648" y="31406"/>
                    <a:pt x="25794" y="30485"/>
                    <a:pt x="26077" y="29597"/>
                  </a:cubicBezTo>
                  <a:cubicBezTo>
                    <a:pt x="26579" y="28010"/>
                    <a:pt x="27611" y="26413"/>
                    <a:pt x="29387" y="26147"/>
                  </a:cubicBezTo>
                  <a:cubicBezTo>
                    <a:pt x="29530" y="26125"/>
                    <a:pt x="29672" y="26114"/>
                    <a:pt x="29812" y="26114"/>
                  </a:cubicBezTo>
                  <a:cubicBezTo>
                    <a:pt x="30487" y="26114"/>
                    <a:pt x="31120" y="26365"/>
                    <a:pt x="31613" y="26859"/>
                  </a:cubicBezTo>
                  <a:cubicBezTo>
                    <a:pt x="32079" y="27324"/>
                    <a:pt x="32425" y="27917"/>
                    <a:pt x="32964" y="28309"/>
                  </a:cubicBezTo>
                  <a:cubicBezTo>
                    <a:pt x="33266" y="28529"/>
                    <a:pt x="33575" y="28625"/>
                    <a:pt x="33872" y="28625"/>
                  </a:cubicBezTo>
                  <a:cubicBezTo>
                    <a:pt x="34748" y="28625"/>
                    <a:pt x="35519" y="27794"/>
                    <a:pt x="35715" y="26865"/>
                  </a:cubicBezTo>
                  <a:cubicBezTo>
                    <a:pt x="36061" y="25218"/>
                    <a:pt x="34910" y="23608"/>
                    <a:pt x="35412" y="21958"/>
                  </a:cubicBezTo>
                  <a:cubicBezTo>
                    <a:pt x="35944" y="20211"/>
                    <a:pt x="37884" y="20614"/>
                    <a:pt x="39288" y="20494"/>
                  </a:cubicBezTo>
                  <a:cubicBezTo>
                    <a:pt x="40426" y="20398"/>
                    <a:pt x="41311" y="19789"/>
                    <a:pt x="41540" y="18641"/>
                  </a:cubicBezTo>
                  <a:cubicBezTo>
                    <a:pt x="41753" y="17570"/>
                    <a:pt x="41497" y="16465"/>
                    <a:pt x="41504" y="15384"/>
                  </a:cubicBezTo>
                  <a:cubicBezTo>
                    <a:pt x="41507" y="14872"/>
                    <a:pt x="41554" y="14330"/>
                    <a:pt x="41790" y="13867"/>
                  </a:cubicBezTo>
                  <a:cubicBezTo>
                    <a:pt x="42136" y="13202"/>
                    <a:pt x="42814" y="12922"/>
                    <a:pt x="43520" y="12799"/>
                  </a:cubicBezTo>
                  <a:cubicBezTo>
                    <a:pt x="44322" y="12659"/>
                    <a:pt x="45190" y="12636"/>
                    <a:pt x="45885" y="12160"/>
                  </a:cubicBezTo>
                  <a:cubicBezTo>
                    <a:pt x="46454" y="11774"/>
                    <a:pt x="46827" y="11159"/>
                    <a:pt x="46990" y="10497"/>
                  </a:cubicBezTo>
                  <a:cubicBezTo>
                    <a:pt x="47392" y="8827"/>
                    <a:pt x="46531" y="7286"/>
                    <a:pt x="45363" y="6149"/>
                  </a:cubicBezTo>
                  <a:cubicBezTo>
                    <a:pt x="44092" y="4908"/>
                    <a:pt x="42558" y="3883"/>
                    <a:pt x="41031" y="2982"/>
                  </a:cubicBezTo>
                  <a:cubicBezTo>
                    <a:pt x="39517" y="2087"/>
                    <a:pt x="37917" y="1345"/>
                    <a:pt x="36257" y="759"/>
                  </a:cubicBezTo>
                  <a:cubicBezTo>
                    <a:pt x="35435" y="473"/>
                    <a:pt x="34604" y="220"/>
                    <a:pt x="33762" y="7"/>
                  </a:cubicBezTo>
                  <a:cubicBezTo>
                    <a:pt x="33745" y="3"/>
                    <a:pt x="33728" y="1"/>
                    <a:pt x="33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 rot="2918932">
              <a:off x="6900323" y="-129092"/>
              <a:ext cx="1014319" cy="735882"/>
            </a:xfrm>
            <a:custGeom>
              <a:avLst/>
              <a:gdLst/>
              <a:ahLst/>
              <a:cxnLst/>
              <a:rect l="l" t="t" r="r" b="b"/>
              <a:pathLst>
                <a:path w="31726" h="23017" extrusionOk="0">
                  <a:moveTo>
                    <a:pt x="23033" y="1"/>
                  </a:moveTo>
                  <a:cubicBezTo>
                    <a:pt x="22811" y="1"/>
                    <a:pt x="22756" y="369"/>
                    <a:pt x="22982" y="447"/>
                  </a:cubicBezTo>
                  <a:cubicBezTo>
                    <a:pt x="23458" y="617"/>
                    <a:pt x="23917" y="843"/>
                    <a:pt x="24343" y="1113"/>
                  </a:cubicBezTo>
                  <a:cubicBezTo>
                    <a:pt x="24769" y="1379"/>
                    <a:pt x="25211" y="1605"/>
                    <a:pt x="25614" y="1901"/>
                  </a:cubicBezTo>
                  <a:cubicBezTo>
                    <a:pt x="26422" y="2493"/>
                    <a:pt x="27207" y="3089"/>
                    <a:pt x="27893" y="3824"/>
                  </a:cubicBezTo>
                  <a:cubicBezTo>
                    <a:pt x="29130" y="5148"/>
                    <a:pt x="30168" y="6778"/>
                    <a:pt x="30514" y="8582"/>
                  </a:cubicBezTo>
                  <a:cubicBezTo>
                    <a:pt x="30664" y="9367"/>
                    <a:pt x="30714" y="10225"/>
                    <a:pt x="30514" y="11007"/>
                  </a:cubicBezTo>
                  <a:cubicBezTo>
                    <a:pt x="30404" y="11433"/>
                    <a:pt x="30245" y="11845"/>
                    <a:pt x="30005" y="12218"/>
                  </a:cubicBezTo>
                  <a:cubicBezTo>
                    <a:pt x="29696" y="12697"/>
                    <a:pt x="29203" y="13173"/>
                    <a:pt x="28638" y="13302"/>
                  </a:cubicBezTo>
                  <a:cubicBezTo>
                    <a:pt x="28185" y="13402"/>
                    <a:pt x="27743" y="13419"/>
                    <a:pt x="27307" y="13602"/>
                  </a:cubicBezTo>
                  <a:cubicBezTo>
                    <a:pt x="26928" y="13765"/>
                    <a:pt x="26582" y="13991"/>
                    <a:pt x="26279" y="14274"/>
                  </a:cubicBezTo>
                  <a:cubicBezTo>
                    <a:pt x="25694" y="14826"/>
                    <a:pt x="25281" y="15568"/>
                    <a:pt x="25178" y="16370"/>
                  </a:cubicBezTo>
                  <a:cubicBezTo>
                    <a:pt x="25071" y="17188"/>
                    <a:pt x="25464" y="18376"/>
                    <a:pt x="24765" y="19011"/>
                  </a:cubicBezTo>
                  <a:cubicBezTo>
                    <a:pt x="24526" y="19229"/>
                    <a:pt x="24211" y="19319"/>
                    <a:pt x="23893" y="19319"/>
                  </a:cubicBezTo>
                  <a:cubicBezTo>
                    <a:pt x="23716" y="19319"/>
                    <a:pt x="23537" y="19291"/>
                    <a:pt x="23371" y="19241"/>
                  </a:cubicBezTo>
                  <a:cubicBezTo>
                    <a:pt x="22849" y="19085"/>
                    <a:pt x="22570" y="18702"/>
                    <a:pt x="22194" y="18346"/>
                  </a:cubicBezTo>
                  <a:cubicBezTo>
                    <a:pt x="21856" y="18027"/>
                    <a:pt x="21453" y="17906"/>
                    <a:pt x="21036" y="17906"/>
                  </a:cubicBezTo>
                  <a:cubicBezTo>
                    <a:pt x="20637" y="17906"/>
                    <a:pt x="20224" y="18017"/>
                    <a:pt x="19842" y="18170"/>
                  </a:cubicBezTo>
                  <a:cubicBezTo>
                    <a:pt x="19003" y="18509"/>
                    <a:pt x="18198" y="19061"/>
                    <a:pt x="17742" y="19863"/>
                  </a:cubicBezTo>
                  <a:cubicBezTo>
                    <a:pt x="17479" y="20329"/>
                    <a:pt x="17413" y="20811"/>
                    <a:pt x="17277" y="21317"/>
                  </a:cubicBezTo>
                  <a:cubicBezTo>
                    <a:pt x="17217" y="21540"/>
                    <a:pt x="17153" y="21776"/>
                    <a:pt x="17007" y="21962"/>
                  </a:cubicBezTo>
                  <a:cubicBezTo>
                    <a:pt x="16901" y="22095"/>
                    <a:pt x="16658" y="22285"/>
                    <a:pt x="16488" y="22325"/>
                  </a:cubicBezTo>
                  <a:cubicBezTo>
                    <a:pt x="16462" y="22331"/>
                    <a:pt x="16437" y="22334"/>
                    <a:pt x="16412" y="22334"/>
                  </a:cubicBezTo>
                  <a:cubicBezTo>
                    <a:pt x="16045" y="22334"/>
                    <a:pt x="15775" y="21681"/>
                    <a:pt x="15713" y="21413"/>
                  </a:cubicBezTo>
                  <a:cubicBezTo>
                    <a:pt x="15590" y="20884"/>
                    <a:pt x="15603" y="20312"/>
                    <a:pt x="15580" y="19773"/>
                  </a:cubicBezTo>
                  <a:cubicBezTo>
                    <a:pt x="15537" y="18835"/>
                    <a:pt x="15453" y="17790"/>
                    <a:pt x="14781" y="17065"/>
                  </a:cubicBezTo>
                  <a:cubicBezTo>
                    <a:pt x="14166" y="16400"/>
                    <a:pt x="13228" y="16170"/>
                    <a:pt x="12356" y="16114"/>
                  </a:cubicBezTo>
                  <a:cubicBezTo>
                    <a:pt x="12202" y="16104"/>
                    <a:pt x="12048" y="16099"/>
                    <a:pt x="11895" y="16099"/>
                  </a:cubicBezTo>
                  <a:cubicBezTo>
                    <a:pt x="10119" y="16099"/>
                    <a:pt x="8417" y="16731"/>
                    <a:pt x="6680" y="17019"/>
                  </a:cubicBezTo>
                  <a:cubicBezTo>
                    <a:pt x="6184" y="17100"/>
                    <a:pt x="5680" y="17153"/>
                    <a:pt x="5177" y="17153"/>
                  </a:cubicBezTo>
                  <a:cubicBezTo>
                    <a:pt x="4658" y="17153"/>
                    <a:pt x="4141" y="17097"/>
                    <a:pt x="3636" y="16959"/>
                  </a:cubicBezTo>
                  <a:cubicBezTo>
                    <a:pt x="2658" y="16689"/>
                    <a:pt x="1770" y="16167"/>
                    <a:pt x="1055" y="15445"/>
                  </a:cubicBezTo>
                  <a:cubicBezTo>
                    <a:pt x="699" y="15082"/>
                    <a:pt x="393" y="14676"/>
                    <a:pt x="146" y="14237"/>
                  </a:cubicBezTo>
                  <a:cubicBezTo>
                    <a:pt x="132" y="14213"/>
                    <a:pt x="109" y="14202"/>
                    <a:pt x="87" y="14202"/>
                  </a:cubicBezTo>
                  <a:cubicBezTo>
                    <a:pt x="43" y="14202"/>
                    <a:pt x="0" y="14243"/>
                    <a:pt x="27" y="14294"/>
                  </a:cubicBezTo>
                  <a:lnTo>
                    <a:pt x="23" y="14294"/>
                  </a:lnTo>
                  <a:cubicBezTo>
                    <a:pt x="948" y="15977"/>
                    <a:pt x="2675" y="17142"/>
                    <a:pt x="4591" y="17335"/>
                  </a:cubicBezTo>
                  <a:cubicBezTo>
                    <a:pt x="4822" y="17358"/>
                    <a:pt x="5051" y="17368"/>
                    <a:pt x="5281" y="17368"/>
                  </a:cubicBezTo>
                  <a:cubicBezTo>
                    <a:pt x="7074" y="17368"/>
                    <a:pt x="8825" y="16728"/>
                    <a:pt x="10586" y="16460"/>
                  </a:cubicBezTo>
                  <a:cubicBezTo>
                    <a:pt x="11042" y="16390"/>
                    <a:pt x="11519" y="16340"/>
                    <a:pt x="11994" y="16340"/>
                  </a:cubicBezTo>
                  <a:cubicBezTo>
                    <a:pt x="12608" y="16340"/>
                    <a:pt x="13219" y="16423"/>
                    <a:pt x="13780" y="16656"/>
                  </a:cubicBezTo>
                  <a:cubicBezTo>
                    <a:pt x="15057" y="17185"/>
                    <a:pt x="15297" y="18449"/>
                    <a:pt x="15340" y="19697"/>
                  </a:cubicBezTo>
                  <a:cubicBezTo>
                    <a:pt x="15367" y="20575"/>
                    <a:pt x="15274" y="21676"/>
                    <a:pt x="15833" y="22425"/>
                  </a:cubicBezTo>
                  <a:cubicBezTo>
                    <a:pt x="16052" y="22724"/>
                    <a:pt x="16418" y="22960"/>
                    <a:pt x="16787" y="23010"/>
                  </a:cubicBezTo>
                  <a:cubicBezTo>
                    <a:pt x="16820" y="23015"/>
                    <a:pt x="16852" y="23017"/>
                    <a:pt x="16884" y="23017"/>
                  </a:cubicBezTo>
                  <a:cubicBezTo>
                    <a:pt x="17330" y="23017"/>
                    <a:pt x="17748" y="22599"/>
                    <a:pt x="17962" y="22242"/>
                  </a:cubicBezTo>
                  <a:cubicBezTo>
                    <a:pt x="18251" y="21753"/>
                    <a:pt x="18308" y="21170"/>
                    <a:pt x="18454" y="20632"/>
                  </a:cubicBezTo>
                  <a:cubicBezTo>
                    <a:pt x="18584" y="20166"/>
                    <a:pt x="18777" y="19727"/>
                    <a:pt x="19066" y="19337"/>
                  </a:cubicBezTo>
                  <a:cubicBezTo>
                    <a:pt x="19495" y="18764"/>
                    <a:pt x="20335" y="18207"/>
                    <a:pt x="21113" y="18207"/>
                  </a:cubicBezTo>
                  <a:cubicBezTo>
                    <a:pt x="21422" y="18207"/>
                    <a:pt x="21721" y="18295"/>
                    <a:pt x="21981" y="18506"/>
                  </a:cubicBezTo>
                  <a:cubicBezTo>
                    <a:pt x="22337" y="18795"/>
                    <a:pt x="22600" y="19168"/>
                    <a:pt x="23015" y="19381"/>
                  </a:cubicBezTo>
                  <a:cubicBezTo>
                    <a:pt x="23297" y="19525"/>
                    <a:pt x="23608" y="19599"/>
                    <a:pt x="23922" y="19599"/>
                  </a:cubicBezTo>
                  <a:cubicBezTo>
                    <a:pt x="24028" y="19599"/>
                    <a:pt x="24134" y="19590"/>
                    <a:pt x="24240" y="19574"/>
                  </a:cubicBezTo>
                  <a:cubicBezTo>
                    <a:pt x="25121" y="19421"/>
                    <a:pt x="25484" y="18642"/>
                    <a:pt x="25491" y="17817"/>
                  </a:cubicBezTo>
                  <a:cubicBezTo>
                    <a:pt x="25494" y="17358"/>
                    <a:pt x="25427" y="16902"/>
                    <a:pt x="25477" y="16443"/>
                  </a:cubicBezTo>
                  <a:cubicBezTo>
                    <a:pt x="25534" y="15961"/>
                    <a:pt x="25704" y="15498"/>
                    <a:pt x="25973" y="15092"/>
                  </a:cubicBezTo>
                  <a:cubicBezTo>
                    <a:pt x="26529" y="14234"/>
                    <a:pt x="27460" y="13688"/>
                    <a:pt x="28485" y="13622"/>
                  </a:cubicBezTo>
                  <a:cubicBezTo>
                    <a:pt x="29047" y="13585"/>
                    <a:pt x="29556" y="13539"/>
                    <a:pt x="30025" y="13203"/>
                  </a:cubicBezTo>
                  <a:cubicBezTo>
                    <a:pt x="30438" y="12903"/>
                    <a:pt x="30774" y="12487"/>
                    <a:pt x="31030" y="12048"/>
                  </a:cubicBezTo>
                  <a:cubicBezTo>
                    <a:pt x="31476" y="11276"/>
                    <a:pt x="31725" y="10338"/>
                    <a:pt x="31695" y="9443"/>
                  </a:cubicBezTo>
                  <a:cubicBezTo>
                    <a:pt x="31619" y="7487"/>
                    <a:pt x="30767" y="5664"/>
                    <a:pt x="29599" y="4124"/>
                  </a:cubicBezTo>
                  <a:cubicBezTo>
                    <a:pt x="28352" y="2483"/>
                    <a:pt x="26595" y="880"/>
                    <a:pt x="24556" y="334"/>
                  </a:cubicBezTo>
                  <a:cubicBezTo>
                    <a:pt x="24070" y="204"/>
                    <a:pt x="23571" y="101"/>
                    <a:pt x="23075" y="5"/>
                  </a:cubicBezTo>
                  <a:cubicBezTo>
                    <a:pt x="23061" y="2"/>
                    <a:pt x="23047" y="1"/>
                    <a:pt x="230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 rot="2918932">
              <a:off x="7163812" y="82452"/>
              <a:ext cx="567362" cy="322846"/>
            </a:xfrm>
            <a:custGeom>
              <a:avLst/>
              <a:gdLst/>
              <a:ahLst/>
              <a:cxnLst/>
              <a:rect l="l" t="t" r="r" b="b"/>
              <a:pathLst>
                <a:path w="17746" h="10098" extrusionOk="0">
                  <a:moveTo>
                    <a:pt x="12843" y="1"/>
                  </a:moveTo>
                  <a:cubicBezTo>
                    <a:pt x="12753" y="1"/>
                    <a:pt x="12669" y="119"/>
                    <a:pt x="12748" y="193"/>
                  </a:cubicBezTo>
                  <a:cubicBezTo>
                    <a:pt x="14059" y="1401"/>
                    <a:pt x="16518" y="2089"/>
                    <a:pt x="16810" y="4109"/>
                  </a:cubicBezTo>
                  <a:cubicBezTo>
                    <a:pt x="16933" y="4954"/>
                    <a:pt x="16458" y="5656"/>
                    <a:pt x="15736" y="6052"/>
                  </a:cubicBezTo>
                  <a:cubicBezTo>
                    <a:pt x="15370" y="6251"/>
                    <a:pt x="14977" y="6401"/>
                    <a:pt x="14571" y="6497"/>
                  </a:cubicBezTo>
                  <a:cubicBezTo>
                    <a:pt x="14119" y="6607"/>
                    <a:pt x="13627" y="6610"/>
                    <a:pt x="13221" y="6863"/>
                  </a:cubicBezTo>
                  <a:cubicBezTo>
                    <a:pt x="12485" y="7316"/>
                    <a:pt x="12642" y="8271"/>
                    <a:pt x="12316" y="8959"/>
                  </a:cubicBezTo>
                  <a:cubicBezTo>
                    <a:pt x="12093" y="9433"/>
                    <a:pt x="11637" y="9809"/>
                    <a:pt x="11104" y="9809"/>
                  </a:cubicBezTo>
                  <a:cubicBezTo>
                    <a:pt x="11071" y="9809"/>
                    <a:pt x="11038" y="9807"/>
                    <a:pt x="11005" y="9804"/>
                  </a:cubicBezTo>
                  <a:cubicBezTo>
                    <a:pt x="10373" y="9751"/>
                    <a:pt x="10137" y="9252"/>
                    <a:pt x="9960" y="8716"/>
                  </a:cubicBezTo>
                  <a:cubicBezTo>
                    <a:pt x="9721" y="7988"/>
                    <a:pt x="9245" y="7549"/>
                    <a:pt x="8457" y="7542"/>
                  </a:cubicBezTo>
                  <a:cubicBezTo>
                    <a:pt x="8449" y="7542"/>
                    <a:pt x="8441" y="7542"/>
                    <a:pt x="8433" y="7542"/>
                  </a:cubicBezTo>
                  <a:cubicBezTo>
                    <a:pt x="7644" y="7542"/>
                    <a:pt x="6919" y="7867"/>
                    <a:pt x="6171" y="8074"/>
                  </a:cubicBezTo>
                  <a:cubicBezTo>
                    <a:pt x="5546" y="8249"/>
                    <a:pt x="4874" y="8349"/>
                    <a:pt x="4206" y="8349"/>
                  </a:cubicBezTo>
                  <a:cubicBezTo>
                    <a:pt x="2535" y="8349"/>
                    <a:pt x="891" y="7727"/>
                    <a:pt x="93" y="6111"/>
                  </a:cubicBezTo>
                  <a:cubicBezTo>
                    <a:pt x="84" y="6096"/>
                    <a:pt x="70" y="6089"/>
                    <a:pt x="56" y="6089"/>
                  </a:cubicBezTo>
                  <a:cubicBezTo>
                    <a:pt x="28" y="6089"/>
                    <a:pt x="1" y="6116"/>
                    <a:pt x="16" y="6151"/>
                  </a:cubicBezTo>
                  <a:lnTo>
                    <a:pt x="16" y="6148"/>
                  </a:lnTo>
                  <a:cubicBezTo>
                    <a:pt x="783" y="7832"/>
                    <a:pt x="2575" y="8577"/>
                    <a:pt x="4332" y="8577"/>
                  </a:cubicBezTo>
                  <a:cubicBezTo>
                    <a:pt x="4512" y="8577"/>
                    <a:pt x="4692" y="8569"/>
                    <a:pt x="4870" y="8553"/>
                  </a:cubicBezTo>
                  <a:cubicBezTo>
                    <a:pt x="5878" y="8464"/>
                    <a:pt x="6790" y="8074"/>
                    <a:pt x="7771" y="7881"/>
                  </a:cubicBezTo>
                  <a:cubicBezTo>
                    <a:pt x="7980" y="7840"/>
                    <a:pt x="8204" y="7807"/>
                    <a:pt x="8425" y="7807"/>
                  </a:cubicBezTo>
                  <a:cubicBezTo>
                    <a:pt x="8654" y="7807"/>
                    <a:pt x="8881" y="7843"/>
                    <a:pt x="9085" y="7945"/>
                  </a:cubicBezTo>
                  <a:cubicBezTo>
                    <a:pt x="9614" y="8207"/>
                    <a:pt x="9658" y="8803"/>
                    <a:pt x="9874" y="9289"/>
                  </a:cubicBezTo>
                  <a:cubicBezTo>
                    <a:pt x="10114" y="9818"/>
                    <a:pt x="10635" y="10098"/>
                    <a:pt x="11171" y="10098"/>
                  </a:cubicBezTo>
                  <a:cubicBezTo>
                    <a:pt x="11454" y="10098"/>
                    <a:pt x="11741" y="10020"/>
                    <a:pt x="11993" y="9861"/>
                  </a:cubicBezTo>
                  <a:cubicBezTo>
                    <a:pt x="12362" y="9618"/>
                    <a:pt x="12645" y="9262"/>
                    <a:pt x="12792" y="8843"/>
                  </a:cubicBezTo>
                  <a:cubicBezTo>
                    <a:pt x="12935" y="8444"/>
                    <a:pt x="12911" y="7851"/>
                    <a:pt x="13234" y="7542"/>
                  </a:cubicBezTo>
                  <a:cubicBezTo>
                    <a:pt x="13444" y="7342"/>
                    <a:pt x="13750" y="7379"/>
                    <a:pt x="14016" y="7366"/>
                  </a:cubicBezTo>
                  <a:cubicBezTo>
                    <a:pt x="14269" y="7356"/>
                    <a:pt x="14518" y="7332"/>
                    <a:pt x="14764" y="7296"/>
                  </a:cubicBezTo>
                  <a:cubicBezTo>
                    <a:pt x="15237" y="7223"/>
                    <a:pt x="15696" y="7080"/>
                    <a:pt x="16122" y="6867"/>
                  </a:cubicBezTo>
                  <a:cubicBezTo>
                    <a:pt x="16953" y="6444"/>
                    <a:pt x="17625" y="5689"/>
                    <a:pt x="17682" y="4721"/>
                  </a:cubicBezTo>
                  <a:cubicBezTo>
                    <a:pt x="17745" y="3633"/>
                    <a:pt x="17017" y="2628"/>
                    <a:pt x="16202" y="1989"/>
                  </a:cubicBezTo>
                  <a:cubicBezTo>
                    <a:pt x="15187" y="1194"/>
                    <a:pt x="13943" y="775"/>
                    <a:pt x="12901" y="20"/>
                  </a:cubicBezTo>
                  <a:cubicBezTo>
                    <a:pt x="12883" y="7"/>
                    <a:pt x="12863" y="1"/>
                    <a:pt x="12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" name="Google Shape;115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55" name="Google Shape;1155;p6"/>
          <p:cNvGrpSpPr/>
          <p:nvPr/>
        </p:nvGrpSpPr>
        <p:grpSpPr>
          <a:xfrm flipH="1">
            <a:off x="8709874" y="-166851"/>
            <a:ext cx="434123" cy="5485949"/>
            <a:chOff x="13274" y="-166851"/>
            <a:chExt cx="434123" cy="5485949"/>
          </a:xfrm>
        </p:grpSpPr>
        <p:sp>
          <p:nvSpPr>
            <p:cNvPr id="1156" name="Google Shape;1156;p6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6"/>
          <p:cNvGrpSpPr/>
          <p:nvPr/>
        </p:nvGrpSpPr>
        <p:grpSpPr>
          <a:xfrm>
            <a:off x="49" y="-166851"/>
            <a:ext cx="434123" cy="5485949"/>
            <a:chOff x="13274" y="-166851"/>
            <a:chExt cx="434123" cy="5485949"/>
          </a:xfrm>
        </p:grpSpPr>
        <p:sp>
          <p:nvSpPr>
            <p:cNvPr id="1293" name="Google Shape;1293;p6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6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6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6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6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6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6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6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6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6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6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6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6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6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6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6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6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6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6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6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6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6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6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6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6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6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6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6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6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6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6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6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6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6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6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6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6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6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6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6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6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6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6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6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6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6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6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6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6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6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6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6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6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6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6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6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6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6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6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6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6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6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6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6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6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6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6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6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6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6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6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6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6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6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6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6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6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0" name="Google Shape;1430;p7"/>
          <p:cNvGrpSpPr/>
          <p:nvPr/>
        </p:nvGrpSpPr>
        <p:grpSpPr>
          <a:xfrm rot="3586312" flipH="1">
            <a:off x="4311862" y="3853420"/>
            <a:ext cx="1767524" cy="1059405"/>
            <a:chOff x="3911500" y="3122300"/>
            <a:chExt cx="597375" cy="358050"/>
          </a:xfrm>
        </p:grpSpPr>
        <p:sp>
          <p:nvSpPr>
            <p:cNvPr id="1431" name="Google Shape;1431;p7"/>
            <p:cNvSpPr/>
            <p:nvPr/>
          </p:nvSpPr>
          <p:spPr>
            <a:xfrm>
              <a:off x="3911500" y="3341725"/>
              <a:ext cx="94600" cy="80450"/>
            </a:xfrm>
            <a:custGeom>
              <a:avLst/>
              <a:gdLst/>
              <a:ahLst/>
              <a:cxnLst/>
              <a:rect l="l" t="t" r="r" b="b"/>
              <a:pathLst>
                <a:path w="3784" h="3218" extrusionOk="0">
                  <a:moveTo>
                    <a:pt x="1694" y="0"/>
                  </a:moveTo>
                  <a:cubicBezTo>
                    <a:pt x="1473" y="0"/>
                    <a:pt x="1250" y="59"/>
                    <a:pt x="1035" y="196"/>
                  </a:cubicBezTo>
                  <a:cubicBezTo>
                    <a:pt x="423" y="586"/>
                    <a:pt x="0" y="1544"/>
                    <a:pt x="406" y="2199"/>
                  </a:cubicBezTo>
                  <a:cubicBezTo>
                    <a:pt x="512" y="2369"/>
                    <a:pt x="661" y="2509"/>
                    <a:pt x="835" y="2618"/>
                  </a:cubicBezTo>
                  <a:lnTo>
                    <a:pt x="835" y="2618"/>
                  </a:lnTo>
                  <a:cubicBezTo>
                    <a:pt x="779" y="2622"/>
                    <a:pt x="723" y="2624"/>
                    <a:pt x="666" y="2624"/>
                  </a:cubicBezTo>
                  <a:cubicBezTo>
                    <a:pt x="615" y="2624"/>
                    <a:pt x="562" y="2622"/>
                    <a:pt x="509" y="2618"/>
                  </a:cubicBezTo>
                  <a:lnTo>
                    <a:pt x="513" y="2615"/>
                  </a:lnTo>
                  <a:cubicBezTo>
                    <a:pt x="510" y="2615"/>
                    <a:pt x="507" y="2615"/>
                    <a:pt x="504" y="2615"/>
                  </a:cubicBezTo>
                  <a:cubicBezTo>
                    <a:pt x="344" y="2615"/>
                    <a:pt x="279" y="2876"/>
                    <a:pt x="433" y="2941"/>
                  </a:cubicBezTo>
                  <a:cubicBezTo>
                    <a:pt x="835" y="3113"/>
                    <a:pt x="1252" y="3218"/>
                    <a:pt x="1665" y="3218"/>
                  </a:cubicBezTo>
                  <a:cubicBezTo>
                    <a:pt x="2059" y="3218"/>
                    <a:pt x="2449" y="3122"/>
                    <a:pt x="2818" y="2898"/>
                  </a:cubicBezTo>
                  <a:cubicBezTo>
                    <a:pt x="3700" y="2366"/>
                    <a:pt x="3783" y="1457"/>
                    <a:pt x="3098" y="722"/>
                  </a:cubicBezTo>
                  <a:cubicBezTo>
                    <a:pt x="2731" y="329"/>
                    <a:pt x="2217" y="0"/>
                    <a:pt x="16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3934500" y="3285500"/>
              <a:ext cx="168525" cy="75575"/>
            </a:xfrm>
            <a:custGeom>
              <a:avLst/>
              <a:gdLst/>
              <a:ahLst/>
              <a:cxnLst/>
              <a:rect l="l" t="t" r="r" b="b"/>
              <a:pathLst>
                <a:path w="6741" h="3023" extrusionOk="0">
                  <a:moveTo>
                    <a:pt x="6686" y="0"/>
                  </a:moveTo>
                  <a:cubicBezTo>
                    <a:pt x="6680" y="0"/>
                    <a:pt x="6675" y="1"/>
                    <a:pt x="6669" y="4"/>
                  </a:cubicBezTo>
                  <a:cubicBezTo>
                    <a:pt x="5531" y="449"/>
                    <a:pt x="4440" y="1041"/>
                    <a:pt x="3309" y="1517"/>
                  </a:cubicBezTo>
                  <a:cubicBezTo>
                    <a:pt x="2224" y="1973"/>
                    <a:pt x="1127" y="2406"/>
                    <a:pt x="62" y="2905"/>
                  </a:cubicBezTo>
                  <a:lnTo>
                    <a:pt x="62" y="2908"/>
                  </a:lnTo>
                  <a:cubicBezTo>
                    <a:pt x="0" y="2936"/>
                    <a:pt x="41" y="3023"/>
                    <a:pt x="98" y="3023"/>
                  </a:cubicBezTo>
                  <a:cubicBezTo>
                    <a:pt x="102" y="3023"/>
                    <a:pt x="107" y="3022"/>
                    <a:pt x="112" y="3021"/>
                  </a:cubicBezTo>
                  <a:cubicBezTo>
                    <a:pt x="1250" y="2722"/>
                    <a:pt x="2361" y="2279"/>
                    <a:pt x="3425" y="1787"/>
                  </a:cubicBezTo>
                  <a:cubicBezTo>
                    <a:pt x="4523" y="1281"/>
                    <a:pt x="5708" y="765"/>
                    <a:pt x="6706" y="87"/>
                  </a:cubicBezTo>
                  <a:cubicBezTo>
                    <a:pt x="6741" y="60"/>
                    <a:pt x="6724" y="0"/>
                    <a:pt x="66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4121025" y="3220825"/>
              <a:ext cx="76300" cy="51925"/>
            </a:xfrm>
            <a:custGeom>
              <a:avLst/>
              <a:gdLst/>
              <a:ahLst/>
              <a:cxnLst/>
              <a:rect l="l" t="t" r="r" b="b"/>
              <a:pathLst>
                <a:path w="3052" h="2077" extrusionOk="0">
                  <a:moveTo>
                    <a:pt x="3003" y="1"/>
                  </a:moveTo>
                  <a:cubicBezTo>
                    <a:pt x="2995" y="1"/>
                    <a:pt x="2987" y="3"/>
                    <a:pt x="2981" y="9"/>
                  </a:cubicBezTo>
                  <a:cubicBezTo>
                    <a:pt x="2705" y="255"/>
                    <a:pt x="2475" y="465"/>
                    <a:pt x="2119" y="578"/>
                  </a:cubicBezTo>
                  <a:cubicBezTo>
                    <a:pt x="1923" y="638"/>
                    <a:pt x="1727" y="691"/>
                    <a:pt x="1544" y="787"/>
                  </a:cubicBezTo>
                  <a:cubicBezTo>
                    <a:pt x="1344" y="897"/>
                    <a:pt x="1201" y="1043"/>
                    <a:pt x="1048" y="1210"/>
                  </a:cubicBezTo>
                  <a:cubicBezTo>
                    <a:pt x="758" y="1523"/>
                    <a:pt x="452" y="1732"/>
                    <a:pt x="80" y="1925"/>
                  </a:cubicBezTo>
                  <a:cubicBezTo>
                    <a:pt x="1" y="1965"/>
                    <a:pt x="51" y="2076"/>
                    <a:pt x="123" y="2076"/>
                  </a:cubicBezTo>
                  <a:cubicBezTo>
                    <a:pt x="136" y="2076"/>
                    <a:pt x="149" y="2073"/>
                    <a:pt x="163" y="2065"/>
                  </a:cubicBezTo>
                  <a:cubicBezTo>
                    <a:pt x="765" y="1729"/>
                    <a:pt x="1287" y="1270"/>
                    <a:pt x="1866" y="897"/>
                  </a:cubicBezTo>
                  <a:cubicBezTo>
                    <a:pt x="2256" y="644"/>
                    <a:pt x="2791" y="465"/>
                    <a:pt x="3034" y="52"/>
                  </a:cubicBezTo>
                  <a:cubicBezTo>
                    <a:pt x="3052" y="24"/>
                    <a:pt x="3027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4208450" y="3200600"/>
              <a:ext cx="28925" cy="17700"/>
            </a:xfrm>
            <a:custGeom>
              <a:avLst/>
              <a:gdLst/>
              <a:ahLst/>
              <a:cxnLst/>
              <a:rect l="l" t="t" r="r" b="b"/>
              <a:pathLst>
                <a:path w="1157" h="708" extrusionOk="0">
                  <a:moveTo>
                    <a:pt x="1098" y="1"/>
                  </a:moveTo>
                  <a:cubicBezTo>
                    <a:pt x="1093" y="1"/>
                    <a:pt x="1089" y="1"/>
                    <a:pt x="1084" y="3"/>
                  </a:cubicBezTo>
                  <a:cubicBezTo>
                    <a:pt x="725" y="116"/>
                    <a:pt x="402" y="352"/>
                    <a:pt x="79" y="548"/>
                  </a:cubicBezTo>
                  <a:cubicBezTo>
                    <a:pt x="1" y="596"/>
                    <a:pt x="50" y="708"/>
                    <a:pt x="125" y="708"/>
                  </a:cubicBezTo>
                  <a:cubicBezTo>
                    <a:pt x="139" y="708"/>
                    <a:pt x="154" y="704"/>
                    <a:pt x="169" y="695"/>
                  </a:cubicBezTo>
                  <a:cubicBezTo>
                    <a:pt x="492" y="505"/>
                    <a:pt x="854" y="335"/>
                    <a:pt x="1127" y="73"/>
                  </a:cubicBezTo>
                  <a:cubicBezTo>
                    <a:pt x="1157" y="46"/>
                    <a:pt x="1134" y="1"/>
                    <a:pt x="1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4245350" y="3122300"/>
              <a:ext cx="146400" cy="73125"/>
            </a:xfrm>
            <a:custGeom>
              <a:avLst/>
              <a:gdLst/>
              <a:ahLst/>
              <a:cxnLst/>
              <a:rect l="l" t="t" r="r" b="b"/>
              <a:pathLst>
                <a:path w="5856" h="2925" extrusionOk="0">
                  <a:moveTo>
                    <a:pt x="5535" y="0"/>
                  </a:moveTo>
                  <a:cubicBezTo>
                    <a:pt x="5139" y="0"/>
                    <a:pt x="4788" y="202"/>
                    <a:pt x="4445" y="400"/>
                  </a:cubicBezTo>
                  <a:cubicBezTo>
                    <a:pt x="3983" y="670"/>
                    <a:pt x="3524" y="946"/>
                    <a:pt x="3055" y="1205"/>
                  </a:cubicBezTo>
                  <a:cubicBezTo>
                    <a:pt x="2070" y="1751"/>
                    <a:pt x="1085" y="2340"/>
                    <a:pt x="67" y="2809"/>
                  </a:cubicBezTo>
                  <a:cubicBezTo>
                    <a:pt x="1" y="2838"/>
                    <a:pt x="42" y="2925"/>
                    <a:pt x="105" y="2925"/>
                  </a:cubicBezTo>
                  <a:cubicBezTo>
                    <a:pt x="114" y="2925"/>
                    <a:pt x="124" y="2923"/>
                    <a:pt x="134" y="2918"/>
                  </a:cubicBezTo>
                  <a:cubicBezTo>
                    <a:pt x="1122" y="2476"/>
                    <a:pt x="2100" y="2100"/>
                    <a:pt x="3061" y="1594"/>
                  </a:cubicBezTo>
                  <a:cubicBezTo>
                    <a:pt x="3544" y="1342"/>
                    <a:pt x="4016" y="1075"/>
                    <a:pt x="4495" y="816"/>
                  </a:cubicBezTo>
                  <a:cubicBezTo>
                    <a:pt x="4898" y="600"/>
                    <a:pt x="5330" y="453"/>
                    <a:pt x="5733" y="240"/>
                  </a:cubicBezTo>
                  <a:cubicBezTo>
                    <a:pt x="5856" y="174"/>
                    <a:pt x="5776" y="17"/>
                    <a:pt x="5663" y="7"/>
                  </a:cubicBezTo>
                  <a:cubicBezTo>
                    <a:pt x="5620" y="3"/>
                    <a:pt x="5577" y="0"/>
                    <a:pt x="5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3967375" y="3354700"/>
              <a:ext cx="89175" cy="35975"/>
            </a:xfrm>
            <a:custGeom>
              <a:avLst/>
              <a:gdLst/>
              <a:ahLst/>
              <a:cxnLst/>
              <a:rect l="l" t="t" r="r" b="b"/>
              <a:pathLst>
                <a:path w="3567" h="1439" extrusionOk="0">
                  <a:moveTo>
                    <a:pt x="3505" y="0"/>
                  </a:moveTo>
                  <a:cubicBezTo>
                    <a:pt x="3503" y="0"/>
                    <a:pt x="3502" y="0"/>
                    <a:pt x="3501" y="0"/>
                  </a:cubicBezTo>
                  <a:cubicBezTo>
                    <a:pt x="2929" y="50"/>
                    <a:pt x="2387" y="343"/>
                    <a:pt x="1861" y="549"/>
                  </a:cubicBezTo>
                  <a:cubicBezTo>
                    <a:pt x="1262" y="785"/>
                    <a:pt x="670" y="1031"/>
                    <a:pt x="78" y="1288"/>
                  </a:cubicBezTo>
                  <a:lnTo>
                    <a:pt x="81" y="1288"/>
                  </a:lnTo>
                  <a:cubicBezTo>
                    <a:pt x="0" y="1320"/>
                    <a:pt x="19" y="1439"/>
                    <a:pt x="93" y="1439"/>
                  </a:cubicBezTo>
                  <a:cubicBezTo>
                    <a:pt x="102" y="1439"/>
                    <a:pt x="111" y="1437"/>
                    <a:pt x="121" y="1434"/>
                  </a:cubicBezTo>
                  <a:cubicBezTo>
                    <a:pt x="730" y="1231"/>
                    <a:pt x="1332" y="1018"/>
                    <a:pt x="1931" y="792"/>
                  </a:cubicBezTo>
                  <a:cubicBezTo>
                    <a:pt x="2466" y="596"/>
                    <a:pt x="3069" y="449"/>
                    <a:pt x="3528" y="103"/>
                  </a:cubicBezTo>
                  <a:cubicBezTo>
                    <a:pt x="3567" y="74"/>
                    <a:pt x="3558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4055850" y="3344875"/>
              <a:ext cx="18525" cy="11275"/>
            </a:xfrm>
            <a:custGeom>
              <a:avLst/>
              <a:gdLst/>
              <a:ahLst/>
              <a:cxnLst/>
              <a:rect l="l" t="t" r="r" b="b"/>
              <a:pathLst>
                <a:path w="741" h="451" extrusionOk="0">
                  <a:moveTo>
                    <a:pt x="672" y="0"/>
                  </a:moveTo>
                  <a:cubicBezTo>
                    <a:pt x="670" y="0"/>
                    <a:pt x="669" y="0"/>
                    <a:pt x="667" y="1"/>
                  </a:cubicBezTo>
                  <a:cubicBezTo>
                    <a:pt x="474" y="21"/>
                    <a:pt x="311" y="144"/>
                    <a:pt x="132" y="210"/>
                  </a:cubicBezTo>
                  <a:cubicBezTo>
                    <a:pt x="0" y="258"/>
                    <a:pt x="41" y="451"/>
                    <a:pt x="159" y="451"/>
                  </a:cubicBezTo>
                  <a:cubicBezTo>
                    <a:pt x="172" y="451"/>
                    <a:pt x="186" y="448"/>
                    <a:pt x="202" y="443"/>
                  </a:cubicBezTo>
                  <a:cubicBezTo>
                    <a:pt x="391" y="377"/>
                    <a:pt x="634" y="293"/>
                    <a:pt x="724" y="94"/>
                  </a:cubicBezTo>
                  <a:cubicBezTo>
                    <a:pt x="740" y="55"/>
                    <a:pt x="719" y="0"/>
                    <a:pt x="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4087050" y="3337000"/>
              <a:ext cx="19925" cy="10475"/>
            </a:xfrm>
            <a:custGeom>
              <a:avLst/>
              <a:gdLst/>
              <a:ahLst/>
              <a:cxnLst/>
              <a:rect l="l" t="t" r="r" b="b"/>
              <a:pathLst>
                <a:path w="797" h="419" extrusionOk="0">
                  <a:moveTo>
                    <a:pt x="660" y="1"/>
                  </a:moveTo>
                  <a:cubicBezTo>
                    <a:pt x="497" y="1"/>
                    <a:pt x="326" y="84"/>
                    <a:pt x="175" y="136"/>
                  </a:cubicBezTo>
                  <a:cubicBezTo>
                    <a:pt x="1" y="194"/>
                    <a:pt x="72" y="418"/>
                    <a:pt x="220" y="418"/>
                  </a:cubicBezTo>
                  <a:cubicBezTo>
                    <a:pt x="242" y="418"/>
                    <a:pt x="266" y="413"/>
                    <a:pt x="291" y="402"/>
                  </a:cubicBezTo>
                  <a:cubicBezTo>
                    <a:pt x="447" y="329"/>
                    <a:pt x="657" y="269"/>
                    <a:pt x="767" y="129"/>
                  </a:cubicBezTo>
                  <a:cubicBezTo>
                    <a:pt x="797" y="89"/>
                    <a:pt x="793" y="13"/>
                    <a:pt x="730" y="6"/>
                  </a:cubicBezTo>
                  <a:cubicBezTo>
                    <a:pt x="707" y="2"/>
                    <a:pt x="684" y="1"/>
                    <a:pt x="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4122975" y="3323725"/>
              <a:ext cx="22025" cy="8200"/>
            </a:xfrm>
            <a:custGeom>
              <a:avLst/>
              <a:gdLst/>
              <a:ahLst/>
              <a:cxnLst/>
              <a:rect l="l" t="t" r="r" b="b"/>
              <a:pathLst>
                <a:path w="881" h="328" extrusionOk="0">
                  <a:moveTo>
                    <a:pt x="716" y="0"/>
                  </a:moveTo>
                  <a:cubicBezTo>
                    <a:pt x="508" y="0"/>
                    <a:pt x="303" y="63"/>
                    <a:pt x="115" y="141"/>
                  </a:cubicBezTo>
                  <a:cubicBezTo>
                    <a:pt x="1" y="178"/>
                    <a:pt x="48" y="328"/>
                    <a:pt x="139" y="328"/>
                  </a:cubicBezTo>
                  <a:cubicBezTo>
                    <a:pt x="155" y="328"/>
                    <a:pt x="171" y="324"/>
                    <a:pt x="188" y="314"/>
                  </a:cubicBezTo>
                  <a:cubicBezTo>
                    <a:pt x="394" y="221"/>
                    <a:pt x="614" y="175"/>
                    <a:pt x="827" y="105"/>
                  </a:cubicBezTo>
                  <a:cubicBezTo>
                    <a:pt x="880" y="88"/>
                    <a:pt x="870" y="5"/>
                    <a:pt x="810" y="5"/>
                  </a:cubicBezTo>
                  <a:cubicBezTo>
                    <a:pt x="779" y="2"/>
                    <a:pt x="747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4208550" y="3264625"/>
              <a:ext cx="96550" cy="36075"/>
            </a:xfrm>
            <a:custGeom>
              <a:avLst/>
              <a:gdLst/>
              <a:ahLst/>
              <a:cxnLst/>
              <a:rect l="l" t="t" r="r" b="b"/>
              <a:pathLst>
                <a:path w="3862" h="1443" extrusionOk="0">
                  <a:moveTo>
                    <a:pt x="3742" y="0"/>
                  </a:moveTo>
                  <a:cubicBezTo>
                    <a:pt x="3126" y="3"/>
                    <a:pt x="2521" y="310"/>
                    <a:pt x="1955" y="532"/>
                  </a:cubicBezTo>
                  <a:cubicBezTo>
                    <a:pt x="1313" y="779"/>
                    <a:pt x="694" y="1085"/>
                    <a:pt x="55" y="1344"/>
                  </a:cubicBezTo>
                  <a:cubicBezTo>
                    <a:pt x="0" y="1366"/>
                    <a:pt x="15" y="1443"/>
                    <a:pt x="67" y="1443"/>
                  </a:cubicBezTo>
                  <a:cubicBezTo>
                    <a:pt x="72" y="1443"/>
                    <a:pt x="77" y="1442"/>
                    <a:pt x="82" y="1441"/>
                  </a:cubicBezTo>
                  <a:cubicBezTo>
                    <a:pt x="767" y="1228"/>
                    <a:pt x="1469" y="1068"/>
                    <a:pt x="2151" y="842"/>
                  </a:cubicBezTo>
                  <a:cubicBezTo>
                    <a:pt x="2717" y="652"/>
                    <a:pt x="3329" y="516"/>
                    <a:pt x="3801" y="140"/>
                  </a:cubicBezTo>
                  <a:cubicBezTo>
                    <a:pt x="3861" y="93"/>
                    <a:pt x="3805" y="0"/>
                    <a:pt x="3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4322175" y="3249450"/>
              <a:ext cx="31825" cy="12275"/>
            </a:xfrm>
            <a:custGeom>
              <a:avLst/>
              <a:gdLst/>
              <a:ahLst/>
              <a:cxnLst/>
              <a:rect l="l" t="t" r="r" b="b"/>
              <a:pathLst>
                <a:path w="1273" h="491" extrusionOk="0">
                  <a:moveTo>
                    <a:pt x="1077" y="0"/>
                  </a:moveTo>
                  <a:cubicBezTo>
                    <a:pt x="755" y="0"/>
                    <a:pt x="404" y="183"/>
                    <a:pt x="115" y="288"/>
                  </a:cubicBezTo>
                  <a:cubicBezTo>
                    <a:pt x="1" y="328"/>
                    <a:pt x="38" y="491"/>
                    <a:pt x="147" y="491"/>
                  </a:cubicBezTo>
                  <a:cubicBezTo>
                    <a:pt x="156" y="491"/>
                    <a:pt x="165" y="490"/>
                    <a:pt x="175" y="487"/>
                  </a:cubicBezTo>
                  <a:cubicBezTo>
                    <a:pt x="511" y="408"/>
                    <a:pt x="980" y="364"/>
                    <a:pt x="1239" y="115"/>
                  </a:cubicBezTo>
                  <a:cubicBezTo>
                    <a:pt x="1273" y="81"/>
                    <a:pt x="1256" y="25"/>
                    <a:pt x="1209" y="12"/>
                  </a:cubicBezTo>
                  <a:cubicBezTo>
                    <a:pt x="1166" y="4"/>
                    <a:pt x="1122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4362400" y="3229425"/>
              <a:ext cx="47275" cy="18275"/>
            </a:xfrm>
            <a:custGeom>
              <a:avLst/>
              <a:gdLst/>
              <a:ahLst/>
              <a:cxnLst/>
              <a:rect l="l" t="t" r="r" b="b"/>
              <a:pathLst>
                <a:path w="1891" h="731" extrusionOk="0">
                  <a:moveTo>
                    <a:pt x="1829" y="0"/>
                  </a:moveTo>
                  <a:cubicBezTo>
                    <a:pt x="1826" y="0"/>
                    <a:pt x="1823" y="0"/>
                    <a:pt x="1819" y="1"/>
                  </a:cubicBezTo>
                  <a:cubicBezTo>
                    <a:pt x="1523" y="41"/>
                    <a:pt x="1234" y="114"/>
                    <a:pt x="954" y="214"/>
                  </a:cubicBezTo>
                  <a:cubicBezTo>
                    <a:pt x="638" y="330"/>
                    <a:pt x="362" y="517"/>
                    <a:pt x="49" y="643"/>
                  </a:cubicBezTo>
                  <a:cubicBezTo>
                    <a:pt x="0" y="658"/>
                    <a:pt x="17" y="731"/>
                    <a:pt x="64" y="731"/>
                  </a:cubicBezTo>
                  <a:cubicBezTo>
                    <a:pt x="68" y="731"/>
                    <a:pt x="72" y="730"/>
                    <a:pt x="76" y="729"/>
                  </a:cubicBezTo>
                  <a:cubicBezTo>
                    <a:pt x="399" y="646"/>
                    <a:pt x="728" y="623"/>
                    <a:pt x="1044" y="513"/>
                  </a:cubicBezTo>
                  <a:cubicBezTo>
                    <a:pt x="1330" y="413"/>
                    <a:pt x="1600" y="274"/>
                    <a:pt x="1849" y="107"/>
                  </a:cubicBezTo>
                  <a:cubicBezTo>
                    <a:pt x="1890" y="79"/>
                    <a:pt x="1881" y="0"/>
                    <a:pt x="1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4415975" y="3199075"/>
              <a:ext cx="88575" cy="30150"/>
            </a:xfrm>
            <a:custGeom>
              <a:avLst/>
              <a:gdLst/>
              <a:ahLst/>
              <a:cxnLst/>
              <a:rect l="l" t="t" r="r" b="b"/>
              <a:pathLst>
                <a:path w="3543" h="1206" extrusionOk="0">
                  <a:moveTo>
                    <a:pt x="3162" y="1"/>
                  </a:moveTo>
                  <a:cubicBezTo>
                    <a:pt x="2694" y="1"/>
                    <a:pt x="2209" y="183"/>
                    <a:pt x="1772" y="317"/>
                  </a:cubicBezTo>
                  <a:cubicBezTo>
                    <a:pt x="1163" y="500"/>
                    <a:pt x="648" y="779"/>
                    <a:pt x="79" y="1049"/>
                  </a:cubicBezTo>
                  <a:cubicBezTo>
                    <a:pt x="1" y="1085"/>
                    <a:pt x="48" y="1206"/>
                    <a:pt x="122" y="1206"/>
                  </a:cubicBezTo>
                  <a:cubicBezTo>
                    <a:pt x="129" y="1206"/>
                    <a:pt x="137" y="1204"/>
                    <a:pt x="145" y="1202"/>
                  </a:cubicBezTo>
                  <a:cubicBezTo>
                    <a:pt x="711" y="1002"/>
                    <a:pt x="1313" y="879"/>
                    <a:pt x="1892" y="712"/>
                  </a:cubicBezTo>
                  <a:cubicBezTo>
                    <a:pt x="2404" y="566"/>
                    <a:pt x="3010" y="513"/>
                    <a:pt x="3466" y="223"/>
                  </a:cubicBezTo>
                  <a:cubicBezTo>
                    <a:pt x="3542" y="177"/>
                    <a:pt x="3532" y="40"/>
                    <a:pt x="3436" y="24"/>
                  </a:cubicBezTo>
                  <a:cubicBezTo>
                    <a:pt x="3346" y="8"/>
                    <a:pt x="3254" y="1"/>
                    <a:pt x="3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3969375" y="3378150"/>
              <a:ext cx="134750" cy="21425"/>
            </a:xfrm>
            <a:custGeom>
              <a:avLst/>
              <a:gdLst/>
              <a:ahLst/>
              <a:cxnLst/>
              <a:rect l="l" t="t" r="r" b="b"/>
              <a:pathLst>
                <a:path w="5390" h="857" extrusionOk="0">
                  <a:moveTo>
                    <a:pt x="5220" y="0"/>
                  </a:moveTo>
                  <a:cubicBezTo>
                    <a:pt x="4786" y="0"/>
                    <a:pt x="4364" y="115"/>
                    <a:pt x="3933" y="170"/>
                  </a:cubicBezTo>
                  <a:cubicBezTo>
                    <a:pt x="3498" y="223"/>
                    <a:pt x="3055" y="237"/>
                    <a:pt x="2619" y="286"/>
                  </a:cubicBezTo>
                  <a:cubicBezTo>
                    <a:pt x="1801" y="376"/>
                    <a:pt x="853" y="423"/>
                    <a:pt x="78" y="706"/>
                  </a:cubicBezTo>
                  <a:lnTo>
                    <a:pt x="78" y="702"/>
                  </a:lnTo>
                  <a:lnTo>
                    <a:pt x="78" y="702"/>
                  </a:lnTo>
                  <a:cubicBezTo>
                    <a:pt x="1" y="729"/>
                    <a:pt x="18" y="842"/>
                    <a:pt x="97" y="845"/>
                  </a:cubicBezTo>
                  <a:cubicBezTo>
                    <a:pt x="202" y="853"/>
                    <a:pt x="309" y="857"/>
                    <a:pt x="415" y="857"/>
                  </a:cubicBezTo>
                  <a:cubicBezTo>
                    <a:pt x="1159" y="857"/>
                    <a:pt x="1944" y="681"/>
                    <a:pt x="2663" y="556"/>
                  </a:cubicBezTo>
                  <a:cubicBezTo>
                    <a:pt x="3155" y="473"/>
                    <a:pt x="3644" y="353"/>
                    <a:pt x="4140" y="276"/>
                  </a:cubicBezTo>
                  <a:cubicBezTo>
                    <a:pt x="4552" y="217"/>
                    <a:pt x="4961" y="203"/>
                    <a:pt x="5357" y="60"/>
                  </a:cubicBezTo>
                  <a:cubicBezTo>
                    <a:pt x="5389" y="51"/>
                    <a:pt x="5384" y="3"/>
                    <a:pt x="5351" y="3"/>
                  </a:cubicBezTo>
                  <a:cubicBezTo>
                    <a:pt x="5350" y="3"/>
                    <a:pt x="5348" y="4"/>
                    <a:pt x="5347" y="4"/>
                  </a:cubicBezTo>
                  <a:cubicBezTo>
                    <a:pt x="5305" y="1"/>
                    <a:pt x="5262" y="0"/>
                    <a:pt x="5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4110975" y="3371275"/>
              <a:ext cx="25775" cy="7900"/>
            </a:xfrm>
            <a:custGeom>
              <a:avLst/>
              <a:gdLst/>
              <a:ahLst/>
              <a:cxnLst/>
              <a:rect l="l" t="t" r="r" b="b"/>
              <a:pathLst>
                <a:path w="1031" h="316" extrusionOk="0">
                  <a:moveTo>
                    <a:pt x="758" y="1"/>
                  </a:moveTo>
                  <a:cubicBezTo>
                    <a:pt x="526" y="1"/>
                    <a:pt x="295" y="88"/>
                    <a:pt x="79" y="172"/>
                  </a:cubicBezTo>
                  <a:lnTo>
                    <a:pt x="76" y="176"/>
                  </a:lnTo>
                  <a:cubicBezTo>
                    <a:pt x="0" y="206"/>
                    <a:pt x="24" y="315"/>
                    <a:pt x="96" y="315"/>
                  </a:cubicBezTo>
                  <a:cubicBezTo>
                    <a:pt x="103" y="315"/>
                    <a:pt x="111" y="314"/>
                    <a:pt x="119" y="312"/>
                  </a:cubicBezTo>
                  <a:cubicBezTo>
                    <a:pt x="399" y="229"/>
                    <a:pt x="701" y="222"/>
                    <a:pt x="974" y="112"/>
                  </a:cubicBezTo>
                  <a:cubicBezTo>
                    <a:pt x="1031" y="112"/>
                    <a:pt x="1031" y="29"/>
                    <a:pt x="974" y="29"/>
                  </a:cubicBezTo>
                  <a:cubicBezTo>
                    <a:pt x="902" y="9"/>
                    <a:pt x="830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4133400" y="3364625"/>
              <a:ext cx="18225" cy="15350"/>
            </a:xfrm>
            <a:custGeom>
              <a:avLst/>
              <a:gdLst/>
              <a:ahLst/>
              <a:cxnLst/>
              <a:rect l="l" t="t" r="r" b="b"/>
              <a:pathLst>
                <a:path w="729" h="614" extrusionOk="0">
                  <a:moveTo>
                    <a:pt x="351" y="0"/>
                  </a:moveTo>
                  <a:cubicBezTo>
                    <a:pt x="224" y="0"/>
                    <a:pt x="98" y="71"/>
                    <a:pt x="57" y="232"/>
                  </a:cubicBezTo>
                  <a:cubicBezTo>
                    <a:pt x="0" y="465"/>
                    <a:pt x="192" y="613"/>
                    <a:pt x="377" y="613"/>
                  </a:cubicBezTo>
                  <a:cubicBezTo>
                    <a:pt x="505" y="613"/>
                    <a:pt x="630" y="543"/>
                    <a:pt x="669" y="382"/>
                  </a:cubicBezTo>
                  <a:cubicBezTo>
                    <a:pt x="728" y="149"/>
                    <a:pt x="538" y="0"/>
                    <a:pt x="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4172750" y="3362475"/>
              <a:ext cx="21900" cy="5900"/>
            </a:xfrm>
            <a:custGeom>
              <a:avLst/>
              <a:gdLst/>
              <a:ahLst/>
              <a:cxnLst/>
              <a:rect l="l" t="t" r="r" b="b"/>
              <a:pathLst>
                <a:path w="876" h="236" extrusionOk="0">
                  <a:moveTo>
                    <a:pt x="631" y="0"/>
                  </a:moveTo>
                  <a:cubicBezTo>
                    <a:pt x="459" y="0"/>
                    <a:pt x="272" y="41"/>
                    <a:pt x="113" y="55"/>
                  </a:cubicBezTo>
                  <a:cubicBezTo>
                    <a:pt x="0" y="68"/>
                    <a:pt x="3" y="235"/>
                    <a:pt x="108" y="235"/>
                  </a:cubicBezTo>
                  <a:cubicBezTo>
                    <a:pt x="111" y="235"/>
                    <a:pt x="114" y="235"/>
                    <a:pt x="117" y="235"/>
                  </a:cubicBezTo>
                  <a:cubicBezTo>
                    <a:pt x="346" y="208"/>
                    <a:pt x="629" y="221"/>
                    <a:pt x="839" y="118"/>
                  </a:cubicBezTo>
                  <a:cubicBezTo>
                    <a:pt x="875" y="92"/>
                    <a:pt x="865" y="35"/>
                    <a:pt x="822" y="22"/>
                  </a:cubicBezTo>
                  <a:cubicBezTo>
                    <a:pt x="762" y="6"/>
                    <a:pt x="698" y="0"/>
                    <a:pt x="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4218350" y="3352075"/>
              <a:ext cx="22875" cy="8825"/>
            </a:xfrm>
            <a:custGeom>
              <a:avLst/>
              <a:gdLst/>
              <a:ahLst/>
              <a:cxnLst/>
              <a:rect l="l" t="t" r="r" b="b"/>
              <a:pathLst>
                <a:path w="915" h="353" extrusionOk="0">
                  <a:moveTo>
                    <a:pt x="676" y="0"/>
                  </a:moveTo>
                  <a:cubicBezTo>
                    <a:pt x="489" y="0"/>
                    <a:pt x="295" y="65"/>
                    <a:pt x="126" y="125"/>
                  </a:cubicBezTo>
                  <a:lnTo>
                    <a:pt x="126" y="128"/>
                  </a:lnTo>
                  <a:cubicBezTo>
                    <a:pt x="1" y="170"/>
                    <a:pt x="41" y="353"/>
                    <a:pt x="148" y="353"/>
                  </a:cubicBezTo>
                  <a:cubicBezTo>
                    <a:pt x="161" y="353"/>
                    <a:pt x="175" y="350"/>
                    <a:pt x="189" y="345"/>
                  </a:cubicBezTo>
                  <a:cubicBezTo>
                    <a:pt x="405" y="262"/>
                    <a:pt x="641" y="238"/>
                    <a:pt x="851" y="145"/>
                  </a:cubicBezTo>
                  <a:cubicBezTo>
                    <a:pt x="914" y="125"/>
                    <a:pt x="914" y="39"/>
                    <a:pt x="851" y="22"/>
                  </a:cubicBezTo>
                  <a:cubicBezTo>
                    <a:pt x="794" y="7"/>
                    <a:pt x="735" y="0"/>
                    <a:pt x="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4279575" y="3335975"/>
              <a:ext cx="58575" cy="14675"/>
            </a:xfrm>
            <a:custGeom>
              <a:avLst/>
              <a:gdLst/>
              <a:ahLst/>
              <a:cxnLst/>
              <a:rect l="l" t="t" r="r" b="b"/>
              <a:pathLst>
                <a:path w="2343" h="587" extrusionOk="0">
                  <a:moveTo>
                    <a:pt x="2294" y="0"/>
                  </a:moveTo>
                  <a:cubicBezTo>
                    <a:pt x="2292" y="0"/>
                    <a:pt x="2290" y="0"/>
                    <a:pt x="2288" y="1"/>
                  </a:cubicBezTo>
                  <a:cubicBezTo>
                    <a:pt x="1543" y="114"/>
                    <a:pt x="814" y="337"/>
                    <a:pt x="69" y="463"/>
                  </a:cubicBezTo>
                  <a:cubicBezTo>
                    <a:pt x="1" y="476"/>
                    <a:pt x="18" y="586"/>
                    <a:pt x="83" y="586"/>
                  </a:cubicBezTo>
                  <a:cubicBezTo>
                    <a:pt x="85" y="586"/>
                    <a:pt x="87" y="586"/>
                    <a:pt x="89" y="586"/>
                  </a:cubicBezTo>
                  <a:cubicBezTo>
                    <a:pt x="834" y="490"/>
                    <a:pt x="1609" y="390"/>
                    <a:pt x="2301" y="90"/>
                  </a:cubicBezTo>
                  <a:cubicBezTo>
                    <a:pt x="2343" y="71"/>
                    <a:pt x="2341" y="0"/>
                    <a:pt x="2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4363125" y="3303375"/>
              <a:ext cx="145750" cy="31900"/>
            </a:xfrm>
            <a:custGeom>
              <a:avLst/>
              <a:gdLst/>
              <a:ahLst/>
              <a:cxnLst/>
              <a:rect l="l" t="t" r="r" b="b"/>
              <a:pathLst>
                <a:path w="5830" h="1276" extrusionOk="0">
                  <a:moveTo>
                    <a:pt x="5303" y="0"/>
                  </a:moveTo>
                  <a:cubicBezTo>
                    <a:pt x="4579" y="0"/>
                    <a:pt x="3800" y="245"/>
                    <a:pt x="3124" y="426"/>
                  </a:cubicBezTo>
                  <a:cubicBezTo>
                    <a:pt x="2120" y="702"/>
                    <a:pt x="1082" y="839"/>
                    <a:pt x="77" y="1125"/>
                  </a:cubicBezTo>
                  <a:cubicBezTo>
                    <a:pt x="1" y="1147"/>
                    <a:pt x="12" y="1276"/>
                    <a:pt x="89" y="1276"/>
                  </a:cubicBezTo>
                  <a:cubicBezTo>
                    <a:pt x="93" y="1276"/>
                    <a:pt x="96" y="1275"/>
                    <a:pt x="100" y="1275"/>
                  </a:cubicBezTo>
                  <a:cubicBezTo>
                    <a:pt x="1102" y="1138"/>
                    <a:pt x="2066" y="855"/>
                    <a:pt x="3065" y="709"/>
                  </a:cubicBezTo>
                  <a:cubicBezTo>
                    <a:pt x="3923" y="583"/>
                    <a:pt x="4838" y="526"/>
                    <a:pt x="5679" y="330"/>
                  </a:cubicBezTo>
                  <a:cubicBezTo>
                    <a:pt x="5826" y="297"/>
                    <a:pt x="5829" y="44"/>
                    <a:pt x="5673" y="24"/>
                  </a:cubicBezTo>
                  <a:cubicBezTo>
                    <a:pt x="5552" y="8"/>
                    <a:pt x="5428" y="0"/>
                    <a:pt x="5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3955900" y="3406100"/>
              <a:ext cx="104425" cy="13375"/>
            </a:xfrm>
            <a:custGeom>
              <a:avLst/>
              <a:gdLst/>
              <a:ahLst/>
              <a:cxnLst/>
              <a:rect l="l" t="t" r="r" b="b"/>
              <a:pathLst>
                <a:path w="4177" h="535" extrusionOk="0">
                  <a:moveTo>
                    <a:pt x="81" y="0"/>
                  </a:moveTo>
                  <a:lnTo>
                    <a:pt x="81" y="3"/>
                  </a:lnTo>
                  <a:cubicBezTo>
                    <a:pt x="78" y="3"/>
                    <a:pt x="75" y="3"/>
                    <a:pt x="72" y="3"/>
                  </a:cubicBezTo>
                  <a:cubicBezTo>
                    <a:pt x="4" y="3"/>
                    <a:pt x="1" y="111"/>
                    <a:pt x="68" y="127"/>
                  </a:cubicBezTo>
                  <a:cubicBezTo>
                    <a:pt x="965" y="365"/>
                    <a:pt x="1981" y="535"/>
                    <a:pt x="2960" y="535"/>
                  </a:cubicBezTo>
                  <a:cubicBezTo>
                    <a:pt x="3361" y="535"/>
                    <a:pt x="3755" y="506"/>
                    <a:pt x="4133" y="443"/>
                  </a:cubicBezTo>
                  <a:cubicBezTo>
                    <a:pt x="4176" y="436"/>
                    <a:pt x="4170" y="373"/>
                    <a:pt x="4133" y="366"/>
                  </a:cubicBezTo>
                  <a:cubicBezTo>
                    <a:pt x="3494" y="253"/>
                    <a:pt x="2839" y="250"/>
                    <a:pt x="2193" y="193"/>
                  </a:cubicBezTo>
                  <a:cubicBezTo>
                    <a:pt x="1488" y="130"/>
                    <a:pt x="790" y="50"/>
                    <a:pt x="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4077175" y="3415375"/>
              <a:ext cx="21475" cy="4725"/>
            </a:xfrm>
            <a:custGeom>
              <a:avLst/>
              <a:gdLst/>
              <a:ahLst/>
              <a:cxnLst/>
              <a:rect l="l" t="t" r="r" b="b"/>
              <a:pathLst>
                <a:path w="859" h="189" extrusionOk="0">
                  <a:moveTo>
                    <a:pt x="416" y="1"/>
                  </a:moveTo>
                  <a:cubicBezTo>
                    <a:pt x="300" y="1"/>
                    <a:pt x="184" y="8"/>
                    <a:pt x="80" y="8"/>
                  </a:cubicBezTo>
                  <a:cubicBezTo>
                    <a:pt x="1" y="8"/>
                    <a:pt x="7" y="125"/>
                    <a:pt x="84" y="135"/>
                  </a:cubicBezTo>
                  <a:cubicBezTo>
                    <a:pt x="238" y="148"/>
                    <a:pt x="419" y="188"/>
                    <a:pt x="588" y="188"/>
                  </a:cubicBezTo>
                  <a:cubicBezTo>
                    <a:pt x="668" y="188"/>
                    <a:pt x="745" y="179"/>
                    <a:pt x="816" y="155"/>
                  </a:cubicBezTo>
                  <a:cubicBezTo>
                    <a:pt x="852" y="142"/>
                    <a:pt x="859" y="88"/>
                    <a:pt x="826" y="68"/>
                  </a:cubicBezTo>
                  <a:cubicBezTo>
                    <a:pt x="706" y="13"/>
                    <a:pt x="561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4103875" y="3413400"/>
              <a:ext cx="52350" cy="6950"/>
            </a:xfrm>
            <a:custGeom>
              <a:avLst/>
              <a:gdLst/>
              <a:ahLst/>
              <a:cxnLst/>
              <a:rect l="l" t="t" r="r" b="b"/>
              <a:pathLst>
                <a:path w="2094" h="278" extrusionOk="0">
                  <a:moveTo>
                    <a:pt x="2050" y="1"/>
                  </a:moveTo>
                  <a:cubicBezTo>
                    <a:pt x="1727" y="8"/>
                    <a:pt x="1408" y="87"/>
                    <a:pt x="1088" y="104"/>
                  </a:cubicBezTo>
                  <a:cubicBezTo>
                    <a:pt x="1018" y="108"/>
                    <a:pt x="947" y="109"/>
                    <a:pt x="876" y="109"/>
                  </a:cubicBezTo>
                  <a:cubicBezTo>
                    <a:pt x="642" y="109"/>
                    <a:pt x="404" y="94"/>
                    <a:pt x="172" y="94"/>
                  </a:cubicBezTo>
                  <a:cubicBezTo>
                    <a:pt x="154" y="94"/>
                    <a:pt x="137" y="94"/>
                    <a:pt x="120" y="94"/>
                  </a:cubicBezTo>
                  <a:cubicBezTo>
                    <a:pt x="1" y="94"/>
                    <a:pt x="7" y="277"/>
                    <a:pt x="124" y="277"/>
                  </a:cubicBezTo>
                  <a:cubicBezTo>
                    <a:pt x="144" y="277"/>
                    <a:pt x="165" y="278"/>
                    <a:pt x="185" y="278"/>
                  </a:cubicBezTo>
                  <a:cubicBezTo>
                    <a:pt x="518" y="278"/>
                    <a:pt x="829" y="228"/>
                    <a:pt x="1158" y="194"/>
                  </a:cubicBezTo>
                  <a:cubicBezTo>
                    <a:pt x="1461" y="164"/>
                    <a:pt x="1767" y="154"/>
                    <a:pt x="2060" y="64"/>
                  </a:cubicBezTo>
                  <a:cubicBezTo>
                    <a:pt x="2093" y="51"/>
                    <a:pt x="2087" y="1"/>
                    <a:pt x="2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4173550" y="3408650"/>
              <a:ext cx="14200" cy="3550"/>
            </a:xfrm>
            <a:custGeom>
              <a:avLst/>
              <a:gdLst/>
              <a:ahLst/>
              <a:cxnLst/>
              <a:rect l="l" t="t" r="r" b="b"/>
              <a:pathLst>
                <a:path w="568" h="142" extrusionOk="0">
                  <a:moveTo>
                    <a:pt x="395" y="1"/>
                  </a:moveTo>
                  <a:cubicBezTo>
                    <a:pt x="286" y="1"/>
                    <a:pt x="175" y="18"/>
                    <a:pt x="71" y="25"/>
                  </a:cubicBezTo>
                  <a:cubicBezTo>
                    <a:pt x="0" y="31"/>
                    <a:pt x="1" y="141"/>
                    <a:pt x="69" y="141"/>
                  </a:cubicBezTo>
                  <a:cubicBezTo>
                    <a:pt x="71" y="141"/>
                    <a:pt x="73" y="141"/>
                    <a:pt x="75" y="141"/>
                  </a:cubicBezTo>
                  <a:cubicBezTo>
                    <a:pt x="221" y="124"/>
                    <a:pt x="387" y="131"/>
                    <a:pt x="527" y="84"/>
                  </a:cubicBezTo>
                  <a:cubicBezTo>
                    <a:pt x="560" y="71"/>
                    <a:pt x="567" y="18"/>
                    <a:pt x="527" y="11"/>
                  </a:cubicBezTo>
                  <a:cubicBezTo>
                    <a:pt x="484" y="3"/>
                    <a:pt x="440" y="1"/>
                    <a:pt x="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4206850" y="3405650"/>
              <a:ext cx="17825" cy="6325"/>
            </a:xfrm>
            <a:custGeom>
              <a:avLst/>
              <a:gdLst/>
              <a:ahLst/>
              <a:cxnLst/>
              <a:rect l="l" t="t" r="r" b="b"/>
              <a:pathLst>
                <a:path w="713" h="253" extrusionOk="0">
                  <a:moveTo>
                    <a:pt x="175" y="0"/>
                  </a:moveTo>
                  <a:cubicBezTo>
                    <a:pt x="15" y="0"/>
                    <a:pt x="1" y="248"/>
                    <a:pt x="170" y="248"/>
                  </a:cubicBezTo>
                  <a:cubicBezTo>
                    <a:pt x="240" y="248"/>
                    <a:pt x="314" y="252"/>
                    <a:pt x="388" y="252"/>
                  </a:cubicBezTo>
                  <a:cubicBezTo>
                    <a:pt x="483" y="252"/>
                    <a:pt x="578" y="245"/>
                    <a:pt x="662" y="211"/>
                  </a:cubicBezTo>
                  <a:cubicBezTo>
                    <a:pt x="706" y="194"/>
                    <a:pt x="712" y="135"/>
                    <a:pt x="672" y="108"/>
                  </a:cubicBezTo>
                  <a:cubicBezTo>
                    <a:pt x="533" y="28"/>
                    <a:pt x="353" y="25"/>
                    <a:pt x="197" y="2"/>
                  </a:cubicBezTo>
                  <a:cubicBezTo>
                    <a:pt x="189" y="1"/>
                    <a:pt x="182" y="0"/>
                    <a:pt x="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4237150" y="3406825"/>
              <a:ext cx="26100" cy="6025"/>
            </a:xfrm>
            <a:custGeom>
              <a:avLst/>
              <a:gdLst/>
              <a:ahLst/>
              <a:cxnLst/>
              <a:rect l="l" t="t" r="r" b="b"/>
              <a:pathLst>
                <a:path w="1044" h="241" extrusionOk="0">
                  <a:moveTo>
                    <a:pt x="410" y="0"/>
                  </a:moveTo>
                  <a:cubicBezTo>
                    <a:pt x="325" y="0"/>
                    <a:pt x="240" y="2"/>
                    <a:pt x="152" y="4"/>
                  </a:cubicBezTo>
                  <a:cubicBezTo>
                    <a:pt x="0" y="11"/>
                    <a:pt x="6" y="241"/>
                    <a:pt x="152" y="241"/>
                  </a:cubicBezTo>
                  <a:cubicBezTo>
                    <a:pt x="154" y="241"/>
                    <a:pt x="155" y="241"/>
                    <a:pt x="156" y="241"/>
                  </a:cubicBezTo>
                  <a:cubicBezTo>
                    <a:pt x="445" y="231"/>
                    <a:pt x="721" y="227"/>
                    <a:pt x="1001" y="147"/>
                  </a:cubicBezTo>
                  <a:cubicBezTo>
                    <a:pt x="1044" y="134"/>
                    <a:pt x="1044" y="71"/>
                    <a:pt x="997" y="58"/>
                  </a:cubicBezTo>
                  <a:cubicBezTo>
                    <a:pt x="800" y="11"/>
                    <a:pt x="607" y="0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4279950" y="3397525"/>
              <a:ext cx="109725" cy="13075"/>
            </a:xfrm>
            <a:custGeom>
              <a:avLst/>
              <a:gdLst/>
              <a:ahLst/>
              <a:cxnLst/>
              <a:rect l="l" t="t" r="r" b="b"/>
              <a:pathLst>
                <a:path w="4389" h="523" extrusionOk="0">
                  <a:moveTo>
                    <a:pt x="3687" y="1"/>
                  </a:moveTo>
                  <a:cubicBezTo>
                    <a:pt x="3181" y="1"/>
                    <a:pt x="2659" y="94"/>
                    <a:pt x="2170" y="144"/>
                  </a:cubicBezTo>
                  <a:cubicBezTo>
                    <a:pt x="1451" y="217"/>
                    <a:pt x="756" y="333"/>
                    <a:pt x="44" y="453"/>
                  </a:cubicBezTo>
                  <a:lnTo>
                    <a:pt x="44" y="450"/>
                  </a:lnTo>
                  <a:lnTo>
                    <a:pt x="44" y="450"/>
                  </a:lnTo>
                  <a:cubicBezTo>
                    <a:pt x="1" y="456"/>
                    <a:pt x="14" y="523"/>
                    <a:pt x="57" y="523"/>
                  </a:cubicBezTo>
                  <a:cubicBezTo>
                    <a:pt x="799" y="493"/>
                    <a:pt x="1534" y="470"/>
                    <a:pt x="2280" y="423"/>
                  </a:cubicBezTo>
                  <a:cubicBezTo>
                    <a:pt x="2948" y="380"/>
                    <a:pt x="3677" y="426"/>
                    <a:pt x="4316" y="203"/>
                  </a:cubicBezTo>
                  <a:cubicBezTo>
                    <a:pt x="4382" y="183"/>
                    <a:pt x="4389" y="77"/>
                    <a:pt x="4312" y="60"/>
                  </a:cubicBezTo>
                  <a:cubicBezTo>
                    <a:pt x="4109" y="17"/>
                    <a:pt x="3899" y="1"/>
                    <a:pt x="36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3954250" y="3407800"/>
              <a:ext cx="84825" cy="37250"/>
            </a:xfrm>
            <a:custGeom>
              <a:avLst/>
              <a:gdLst/>
              <a:ahLst/>
              <a:cxnLst/>
              <a:rect l="l" t="t" r="r" b="b"/>
              <a:pathLst>
                <a:path w="3393" h="1490" extrusionOk="0">
                  <a:moveTo>
                    <a:pt x="132" y="0"/>
                  </a:moveTo>
                  <a:cubicBezTo>
                    <a:pt x="51" y="0"/>
                    <a:pt x="0" y="109"/>
                    <a:pt x="87" y="158"/>
                  </a:cubicBezTo>
                  <a:cubicBezTo>
                    <a:pt x="1045" y="694"/>
                    <a:pt x="2216" y="1396"/>
                    <a:pt x="3331" y="1489"/>
                  </a:cubicBezTo>
                  <a:cubicBezTo>
                    <a:pt x="3333" y="1489"/>
                    <a:pt x="3335" y="1490"/>
                    <a:pt x="3337" y="1490"/>
                  </a:cubicBezTo>
                  <a:cubicBezTo>
                    <a:pt x="3391" y="1490"/>
                    <a:pt x="3393" y="1412"/>
                    <a:pt x="3357" y="1386"/>
                  </a:cubicBezTo>
                  <a:cubicBezTo>
                    <a:pt x="2885" y="1060"/>
                    <a:pt x="2306" y="894"/>
                    <a:pt x="1780" y="677"/>
                  </a:cubicBezTo>
                  <a:cubicBezTo>
                    <a:pt x="1245" y="454"/>
                    <a:pt x="706" y="232"/>
                    <a:pt x="173" y="5"/>
                  </a:cubicBezTo>
                  <a:lnTo>
                    <a:pt x="170" y="9"/>
                  </a:lnTo>
                  <a:cubicBezTo>
                    <a:pt x="157" y="3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4047500" y="3445125"/>
              <a:ext cx="15575" cy="7300"/>
            </a:xfrm>
            <a:custGeom>
              <a:avLst/>
              <a:gdLst/>
              <a:ahLst/>
              <a:cxnLst/>
              <a:rect l="l" t="t" r="r" b="b"/>
              <a:pathLst>
                <a:path w="623" h="292" extrusionOk="0">
                  <a:moveTo>
                    <a:pt x="145" y="1"/>
                  </a:moveTo>
                  <a:cubicBezTo>
                    <a:pt x="35" y="1"/>
                    <a:pt x="0" y="168"/>
                    <a:pt x="116" y="206"/>
                  </a:cubicBezTo>
                  <a:cubicBezTo>
                    <a:pt x="212" y="234"/>
                    <a:pt x="344" y="292"/>
                    <a:pt x="459" y="292"/>
                  </a:cubicBezTo>
                  <a:cubicBezTo>
                    <a:pt x="505" y="292"/>
                    <a:pt x="549" y="283"/>
                    <a:pt x="585" y="259"/>
                  </a:cubicBezTo>
                  <a:cubicBezTo>
                    <a:pt x="612" y="239"/>
                    <a:pt x="622" y="202"/>
                    <a:pt x="605" y="176"/>
                  </a:cubicBezTo>
                  <a:cubicBezTo>
                    <a:pt x="529" y="43"/>
                    <a:pt x="303" y="29"/>
                    <a:pt x="166" y="3"/>
                  </a:cubicBezTo>
                  <a:cubicBezTo>
                    <a:pt x="159" y="1"/>
                    <a:pt x="152" y="1"/>
                    <a:pt x="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4073950" y="3453150"/>
              <a:ext cx="19800" cy="6700"/>
            </a:xfrm>
            <a:custGeom>
              <a:avLst/>
              <a:gdLst/>
              <a:ahLst/>
              <a:cxnLst/>
              <a:rect l="l" t="t" r="r" b="b"/>
              <a:pathLst>
                <a:path w="792" h="268" extrusionOk="0">
                  <a:moveTo>
                    <a:pt x="40" y="1"/>
                  </a:moveTo>
                  <a:cubicBezTo>
                    <a:pt x="17" y="1"/>
                    <a:pt x="1" y="37"/>
                    <a:pt x="27" y="51"/>
                  </a:cubicBezTo>
                  <a:cubicBezTo>
                    <a:pt x="253" y="154"/>
                    <a:pt x="516" y="257"/>
                    <a:pt x="765" y="267"/>
                  </a:cubicBezTo>
                  <a:cubicBezTo>
                    <a:pt x="766" y="267"/>
                    <a:pt x="767" y="268"/>
                    <a:pt x="768" y="268"/>
                  </a:cubicBezTo>
                  <a:cubicBezTo>
                    <a:pt x="792" y="268"/>
                    <a:pt x="791" y="230"/>
                    <a:pt x="768" y="224"/>
                  </a:cubicBezTo>
                  <a:cubicBezTo>
                    <a:pt x="526" y="151"/>
                    <a:pt x="289" y="108"/>
                    <a:pt x="53" y="5"/>
                  </a:cubicBezTo>
                  <a:cubicBezTo>
                    <a:pt x="49" y="2"/>
                    <a:pt x="44" y="1"/>
                    <a:pt x="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4100150" y="3460350"/>
              <a:ext cx="74450" cy="20000"/>
            </a:xfrm>
            <a:custGeom>
              <a:avLst/>
              <a:gdLst/>
              <a:ahLst/>
              <a:cxnLst/>
              <a:rect l="l" t="t" r="r" b="b"/>
              <a:pathLst>
                <a:path w="2978" h="800" extrusionOk="0">
                  <a:moveTo>
                    <a:pt x="110" y="0"/>
                  </a:moveTo>
                  <a:cubicBezTo>
                    <a:pt x="21" y="0"/>
                    <a:pt x="1" y="146"/>
                    <a:pt x="96" y="182"/>
                  </a:cubicBezTo>
                  <a:cubicBezTo>
                    <a:pt x="679" y="415"/>
                    <a:pt x="1274" y="595"/>
                    <a:pt x="1886" y="725"/>
                  </a:cubicBezTo>
                  <a:cubicBezTo>
                    <a:pt x="2055" y="760"/>
                    <a:pt x="2237" y="799"/>
                    <a:pt x="2409" y="799"/>
                  </a:cubicBezTo>
                  <a:cubicBezTo>
                    <a:pt x="2610" y="799"/>
                    <a:pt x="2799" y="746"/>
                    <a:pt x="2941" y="568"/>
                  </a:cubicBezTo>
                  <a:cubicBezTo>
                    <a:pt x="2977" y="525"/>
                    <a:pt x="2967" y="445"/>
                    <a:pt x="2901" y="432"/>
                  </a:cubicBezTo>
                  <a:cubicBezTo>
                    <a:pt x="2495" y="359"/>
                    <a:pt x="2069" y="392"/>
                    <a:pt x="1653" y="342"/>
                  </a:cubicBezTo>
                  <a:cubicBezTo>
                    <a:pt x="1141" y="279"/>
                    <a:pt x="635" y="166"/>
                    <a:pt x="143" y="3"/>
                  </a:cubicBezTo>
                  <a:lnTo>
                    <a:pt x="143" y="6"/>
                  </a:lnTo>
                  <a:cubicBezTo>
                    <a:pt x="131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2" name="Google Shape;1462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3" name="Google Shape;1463;p7"/>
          <p:cNvSpPr txBox="1">
            <a:spLocks noGrp="1"/>
          </p:cNvSpPr>
          <p:nvPr>
            <p:ph type="body" idx="1"/>
          </p:nvPr>
        </p:nvSpPr>
        <p:spPr>
          <a:xfrm>
            <a:off x="720000" y="1523525"/>
            <a:ext cx="4491300" cy="30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464" name="Google Shape;1464;p7"/>
          <p:cNvGrpSpPr/>
          <p:nvPr/>
        </p:nvGrpSpPr>
        <p:grpSpPr>
          <a:xfrm flipH="1">
            <a:off x="8709874" y="-166851"/>
            <a:ext cx="434123" cy="5485949"/>
            <a:chOff x="13274" y="-166851"/>
            <a:chExt cx="434123" cy="5485949"/>
          </a:xfrm>
        </p:grpSpPr>
        <p:sp>
          <p:nvSpPr>
            <p:cNvPr id="1465" name="Google Shape;1465;p7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7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7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7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7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7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7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7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7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7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7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7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7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7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7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7"/>
          <p:cNvGrpSpPr/>
          <p:nvPr/>
        </p:nvGrpSpPr>
        <p:grpSpPr>
          <a:xfrm>
            <a:off x="49" y="-166851"/>
            <a:ext cx="434123" cy="5485949"/>
            <a:chOff x="13274" y="-166851"/>
            <a:chExt cx="434123" cy="5485949"/>
          </a:xfrm>
        </p:grpSpPr>
        <p:sp>
          <p:nvSpPr>
            <p:cNvPr id="1602" name="Google Shape;1602;p7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7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7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7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7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7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7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9" name="Google Shape;2059;p9"/>
          <p:cNvGrpSpPr/>
          <p:nvPr/>
        </p:nvGrpSpPr>
        <p:grpSpPr>
          <a:xfrm rot="-7213709" flipH="1">
            <a:off x="6759748" y="345451"/>
            <a:ext cx="2053349" cy="1230720"/>
            <a:chOff x="3911500" y="3122300"/>
            <a:chExt cx="597375" cy="358050"/>
          </a:xfrm>
        </p:grpSpPr>
        <p:sp>
          <p:nvSpPr>
            <p:cNvPr id="2060" name="Google Shape;2060;p9"/>
            <p:cNvSpPr/>
            <p:nvPr/>
          </p:nvSpPr>
          <p:spPr>
            <a:xfrm>
              <a:off x="3911500" y="3341725"/>
              <a:ext cx="94600" cy="80450"/>
            </a:xfrm>
            <a:custGeom>
              <a:avLst/>
              <a:gdLst/>
              <a:ahLst/>
              <a:cxnLst/>
              <a:rect l="l" t="t" r="r" b="b"/>
              <a:pathLst>
                <a:path w="3784" h="3218" extrusionOk="0">
                  <a:moveTo>
                    <a:pt x="1694" y="0"/>
                  </a:moveTo>
                  <a:cubicBezTo>
                    <a:pt x="1473" y="0"/>
                    <a:pt x="1250" y="59"/>
                    <a:pt x="1035" y="196"/>
                  </a:cubicBezTo>
                  <a:cubicBezTo>
                    <a:pt x="423" y="586"/>
                    <a:pt x="0" y="1544"/>
                    <a:pt x="406" y="2199"/>
                  </a:cubicBezTo>
                  <a:cubicBezTo>
                    <a:pt x="512" y="2369"/>
                    <a:pt x="661" y="2509"/>
                    <a:pt x="835" y="2618"/>
                  </a:cubicBezTo>
                  <a:lnTo>
                    <a:pt x="835" y="2618"/>
                  </a:lnTo>
                  <a:cubicBezTo>
                    <a:pt x="779" y="2622"/>
                    <a:pt x="723" y="2624"/>
                    <a:pt x="666" y="2624"/>
                  </a:cubicBezTo>
                  <a:cubicBezTo>
                    <a:pt x="615" y="2624"/>
                    <a:pt x="562" y="2622"/>
                    <a:pt x="509" y="2618"/>
                  </a:cubicBezTo>
                  <a:lnTo>
                    <a:pt x="513" y="2615"/>
                  </a:lnTo>
                  <a:cubicBezTo>
                    <a:pt x="510" y="2615"/>
                    <a:pt x="507" y="2615"/>
                    <a:pt x="504" y="2615"/>
                  </a:cubicBezTo>
                  <a:cubicBezTo>
                    <a:pt x="344" y="2615"/>
                    <a:pt x="279" y="2876"/>
                    <a:pt x="433" y="2941"/>
                  </a:cubicBezTo>
                  <a:cubicBezTo>
                    <a:pt x="835" y="3113"/>
                    <a:pt x="1252" y="3218"/>
                    <a:pt x="1665" y="3218"/>
                  </a:cubicBezTo>
                  <a:cubicBezTo>
                    <a:pt x="2059" y="3218"/>
                    <a:pt x="2449" y="3122"/>
                    <a:pt x="2818" y="2898"/>
                  </a:cubicBezTo>
                  <a:cubicBezTo>
                    <a:pt x="3700" y="2366"/>
                    <a:pt x="3783" y="1457"/>
                    <a:pt x="3098" y="722"/>
                  </a:cubicBezTo>
                  <a:cubicBezTo>
                    <a:pt x="2731" y="329"/>
                    <a:pt x="2217" y="0"/>
                    <a:pt x="16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9"/>
            <p:cNvSpPr/>
            <p:nvPr/>
          </p:nvSpPr>
          <p:spPr>
            <a:xfrm>
              <a:off x="3934500" y="3285500"/>
              <a:ext cx="168525" cy="75575"/>
            </a:xfrm>
            <a:custGeom>
              <a:avLst/>
              <a:gdLst/>
              <a:ahLst/>
              <a:cxnLst/>
              <a:rect l="l" t="t" r="r" b="b"/>
              <a:pathLst>
                <a:path w="6741" h="3023" extrusionOk="0">
                  <a:moveTo>
                    <a:pt x="6686" y="0"/>
                  </a:moveTo>
                  <a:cubicBezTo>
                    <a:pt x="6680" y="0"/>
                    <a:pt x="6675" y="1"/>
                    <a:pt x="6669" y="4"/>
                  </a:cubicBezTo>
                  <a:cubicBezTo>
                    <a:pt x="5531" y="449"/>
                    <a:pt x="4440" y="1041"/>
                    <a:pt x="3309" y="1517"/>
                  </a:cubicBezTo>
                  <a:cubicBezTo>
                    <a:pt x="2224" y="1973"/>
                    <a:pt x="1127" y="2406"/>
                    <a:pt x="62" y="2905"/>
                  </a:cubicBezTo>
                  <a:lnTo>
                    <a:pt x="62" y="2908"/>
                  </a:lnTo>
                  <a:cubicBezTo>
                    <a:pt x="0" y="2936"/>
                    <a:pt x="41" y="3023"/>
                    <a:pt x="98" y="3023"/>
                  </a:cubicBezTo>
                  <a:cubicBezTo>
                    <a:pt x="102" y="3023"/>
                    <a:pt x="107" y="3022"/>
                    <a:pt x="112" y="3021"/>
                  </a:cubicBezTo>
                  <a:cubicBezTo>
                    <a:pt x="1250" y="2722"/>
                    <a:pt x="2361" y="2279"/>
                    <a:pt x="3425" y="1787"/>
                  </a:cubicBezTo>
                  <a:cubicBezTo>
                    <a:pt x="4523" y="1281"/>
                    <a:pt x="5708" y="765"/>
                    <a:pt x="6706" y="87"/>
                  </a:cubicBezTo>
                  <a:cubicBezTo>
                    <a:pt x="6741" y="60"/>
                    <a:pt x="6724" y="0"/>
                    <a:pt x="66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4121025" y="3220825"/>
              <a:ext cx="76300" cy="51925"/>
            </a:xfrm>
            <a:custGeom>
              <a:avLst/>
              <a:gdLst/>
              <a:ahLst/>
              <a:cxnLst/>
              <a:rect l="l" t="t" r="r" b="b"/>
              <a:pathLst>
                <a:path w="3052" h="2077" extrusionOk="0">
                  <a:moveTo>
                    <a:pt x="3003" y="1"/>
                  </a:moveTo>
                  <a:cubicBezTo>
                    <a:pt x="2995" y="1"/>
                    <a:pt x="2987" y="3"/>
                    <a:pt x="2981" y="9"/>
                  </a:cubicBezTo>
                  <a:cubicBezTo>
                    <a:pt x="2705" y="255"/>
                    <a:pt x="2475" y="465"/>
                    <a:pt x="2119" y="578"/>
                  </a:cubicBezTo>
                  <a:cubicBezTo>
                    <a:pt x="1923" y="638"/>
                    <a:pt x="1727" y="691"/>
                    <a:pt x="1544" y="787"/>
                  </a:cubicBezTo>
                  <a:cubicBezTo>
                    <a:pt x="1344" y="897"/>
                    <a:pt x="1201" y="1043"/>
                    <a:pt x="1048" y="1210"/>
                  </a:cubicBezTo>
                  <a:cubicBezTo>
                    <a:pt x="758" y="1523"/>
                    <a:pt x="452" y="1732"/>
                    <a:pt x="80" y="1925"/>
                  </a:cubicBezTo>
                  <a:cubicBezTo>
                    <a:pt x="1" y="1965"/>
                    <a:pt x="51" y="2076"/>
                    <a:pt x="123" y="2076"/>
                  </a:cubicBezTo>
                  <a:cubicBezTo>
                    <a:pt x="136" y="2076"/>
                    <a:pt x="149" y="2073"/>
                    <a:pt x="163" y="2065"/>
                  </a:cubicBezTo>
                  <a:cubicBezTo>
                    <a:pt x="765" y="1729"/>
                    <a:pt x="1287" y="1270"/>
                    <a:pt x="1866" y="897"/>
                  </a:cubicBezTo>
                  <a:cubicBezTo>
                    <a:pt x="2256" y="644"/>
                    <a:pt x="2791" y="465"/>
                    <a:pt x="3034" y="52"/>
                  </a:cubicBezTo>
                  <a:cubicBezTo>
                    <a:pt x="3052" y="24"/>
                    <a:pt x="3027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4208450" y="3200600"/>
              <a:ext cx="28925" cy="17700"/>
            </a:xfrm>
            <a:custGeom>
              <a:avLst/>
              <a:gdLst/>
              <a:ahLst/>
              <a:cxnLst/>
              <a:rect l="l" t="t" r="r" b="b"/>
              <a:pathLst>
                <a:path w="1157" h="708" extrusionOk="0">
                  <a:moveTo>
                    <a:pt x="1098" y="1"/>
                  </a:moveTo>
                  <a:cubicBezTo>
                    <a:pt x="1093" y="1"/>
                    <a:pt x="1089" y="1"/>
                    <a:pt x="1084" y="3"/>
                  </a:cubicBezTo>
                  <a:cubicBezTo>
                    <a:pt x="725" y="116"/>
                    <a:pt x="402" y="352"/>
                    <a:pt x="79" y="548"/>
                  </a:cubicBezTo>
                  <a:cubicBezTo>
                    <a:pt x="1" y="596"/>
                    <a:pt x="50" y="708"/>
                    <a:pt x="125" y="708"/>
                  </a:cubicBezTo>
                  <a:cubicBezTo>
                    <a:pt x="139" y="708"/>
                    <a:pt x="154" y="704"/>
                    <a:pt x="169" y="695"/>
                  </a:cubicBezTo>
                  <a:cubicBezTo>
                    <a:pt x="492" y="505"/>
                    <a:pt x="854" y="335"/>
                    <a:pt x="1127" y="73"/>
                  </a:cubicBezTo>
                  <a:cubicBezTo>
                    <a:pt x="1157" y="46"/>
                    <a:pt x="1134" y="1"/>
                    <a:pt x="1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4245350" y="3122300"/>
              <a:ext cx="146400" cy="73125"/>
            </a:xfrm>
            <a:custGeom>
              <a:avLst/>
              <a:gdLst/>
              <a:ahLst/>
              <a:cxnLst/>
              <a:rect l="l" t="t" r="r" b="b"/>
              <a:pathLst>
                <a:path w="5856" h="2925" extrusionOk="0">
                  <a:moveTo>
                    <a:pt x="5535" y="0"/>
                  </a:moveTo>
                  <a:cubicBezTo>
                    <a:pt x="5139" y="0"/>
                    <a:pt x="4788" y="202"/>
                    <a:pt x="4445" y="400"/>
                  </a:cubicBezTo>
                  <a:cubicBezTo>
                    <a:pt x="3983" y="670"/>
                    <a:pt x="3524" y="946"/>
                    <a:pt x="3055" y="1205"/>
                  </a:cubicBezTo>
                  <a:cubicBezTo>
                    <a:pt x="2070" y="1751"/>
                    <a:pt x="1085" y="2340"/>
                    <a:pt x="67" y="2809"/>
                  </a:cubicBezTo>
                  <a:cubicBezTo>
                    <a:pt x="1" y="2838"/>
                    <a:pt x="42" y="2925"/>
                    <a:pt x="105" y="2925"/>
                  </a:cubicBezTo>
                  <a:cubicBezTo>
                    <a:pt x="114" y="2925"/>
                    <a:pt x="124" y="2923"/>
                    <a:pt x="134" y="2918"/>
                  </a:cubicBezTo>
                  <a:cubicBezTo>
                    <a:pt x="1122" y="2476"/>
                    <a:pt x="2100" y="2100"/>
                    <a:pt x="3061" y="1594"/>
                  </a:cubicBezTo>
                  <a:cubicBezTo>
                    <a:pt x="3544" y="1342"/>
                    <a:pt x="4016" y="1075"/>
                    <a:pt x="4495" y="816"/>
                  </a:cubicBezTo>
                  <a:cubicBezTo>
                    <a:pt x="4898" y="600"/>
                    <a:pt x="5330" y="453"/>
                    <a:pt x="5733" y="240"/>
                  </a:cubicBezTo>
                  <a:cubicBezTo>
                    <a:pt x="5856" y="174"/>
                    <a:pt x="5776" y="17"/>
                    <a:pt x="5663" y="7"/>
                  </a:cubicBezTo>
                  <a:cubicBezTo>
                    <a:pt x="5620" y="3"/>
                    <a:pt x="5577" y="0"/>
                    <a:pt x="5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3967375" y="3354700"/>
              <a:ext cx="89175" cy="35975"/>
            </a:xfrm>
            <a:custGeom>
              <a:avLst/>
              <a:gdLst/>
              <a:ahLst/>
              <a:cxnLst/>
              <a:rect l="l" t="t" r="r" b="b"/>
              <a:pathLst>
                <a:path w="3567" h="1439" extrusionOk="0">
                  <a:moveTo>
                    <a:pt x="3505" y="0"/>
                  </a:moveTo>
                  <a:cubicBezTo>
                    <a:pt x="3503" y="0"/>
                    <a:pt x="3502" y="0"/>
                    <a:pt x="3501" y="0"/>
                  </a:cubicBezTo>
                  <a:cubicBezTo>
                    <a:pt x="2929" y="50"/>
                    <a:pt x="2387" y="343"/>
                    <a:pt x="1861" y="549"/>
                  </a:cubicBezTo>
                  <a:cubicBezTo>
                    <a:pt x="1262" y="785"/>
                    <a:pt x="670" y="1031"/>
                    <a:pt x="78" y="1288"/>
                  </a:cubicBezTo>
                  <a:lnTo>
                    <a:pt x="81" y="1288"/>
                  </a:lnTo>
                  <a:cubicBezTo>
                    <a:pt x="0" y="1320"/>
                    <a:pt x="19" y="1439"/>
                    <a:pt x="93" y="1439"/>
                  </a:cubicBezTo>
                  <a:cubicBezTo>
                    <a:pt x="102" y="1439"/>
                    <a:pt x="111" y="1437"/>
                    <a:pt x="121" y="1434"/>
                  </a:cubicBezTo>
                  <a:cubicBezTo>
                    <a:pt x="730" y="1231"/>
                    <a:pt x="1332" y="1018"/>
                    <a:pt x="1931" y="792"/>
                  </a:cubicBezTo>
                  <a:cubicBezTo>
                    <a:pt x="2466" y="596"/>
                    <a:pt x="3069" y="449"/>
                    <a:pt x="3528" y="103"/>
                  </a:cubicBezTo>
                  <a:cubicBezTo>
                    <a:pt x="3567" y="74"/>
                    <a:pt x="3558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4055850" y="3344875"/>
              <a:ext cx="18525" cy="11275"/>
            </a:xfrm>
            <a:custGeom>
              <a:avLst/>
              <a:gdLst/>
              <a:ahLst/>
              <a:cxnLst/>
              <a:rect l="l" t="t" r="r" b="b"/>
              <a:pathLst>
                <a:path w="741" h="451" extrusionOk="0">
                  <a:moveTo>
                    <a:pt x="672" y="0"/>
                  </a:moveTo>
                  <a:cubicBezTo>
                    <a:pt x="670" y="0"/>
                    <a:pt x="669" y="0"/>
                    <a:pt x="667" y="1"/>
                  </a:cubicBezTo>
                  <a:cubicBezTo>
                    <a:pt x="474" y="21"/>
                    <a:pt x="311" y="144"/>
                    <a:pt x="132" y="210"/>
                  </a:cubicBezTo>
                  <a:cubicBezTo>
                    <a:pt x="0" y="258"/>
                    <a:pt x="41" y="451"/>
                    <a:pt x="159" y="451"/>
                  </a:cubicBezTo>
                  <a:cubicBezTo>
                    <a:pt x="172" y="451"/>
                    <a:pt x="186" y="448"/>
                    <a:pt x="202" y="443"/>
                  </a:cubicBezTo>
                  <a:cubicBezTo>
                    <a:pt x="391" y="377"/>
                    <a:pt x="634" y="293"/>
                    <a:pt x="724" y="94"/>
                  </a:cubicBezTo>
                  <a:cubicBezTo>
                    <a:pt x="740" y="55"/>
                    <a:pt x="719" y="0"/>
                    <a:pt x="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9"/>
            <p:cNvSpPr/>
            <p:nvPr/>
          </p:nvSpPr>
          <p:spPr>
            <a:xfrm>
              <a:off x="4087050" y="3337000"/>
              <a:ext cx="19925" cy="10475"/>
            </a:xfrm>
            <a:custGeom>
              <a:avLst/>
              <a:gdLst/>
              <a:ahLst/>
              <a:cxnLst/>
              <a:rect l="l" t="t" r="r" b="b"/>
              <a:pathLst>
                <a:path w="797" h="419" extrusionOk="0">
                  <a:moveTo>
                    <a:pt x="660" y="1"/>
                  </a:moveTo>
                  <a:cubicBezTo>
                    <a:pt x="497" y="1"/>
                    <a:pt x="326" y="84"/>
                    <a:pt x="175" y="136"/>
                  </a:cubicBezTo>
                  <a:cubicBezTo>
                    <a:pt x="1" y="194"/>
                    <a:pt x="72" y="418"/>
                    <a:pt x="220" y="418"/>
                  </a:cubicBezTo>
                  <a:cubicBezTo>
                    <a:pt x="242" y="418"/>
                    <a:pt x="266" y="413"/>
                    <a:pt x="291" y="402"/>
                  </a:cubicBezTo>
                  <a:cubicBezTo>
                    <a:pt x="447" y="329"/>
                    <a:pt x="657" y="269"/>
                    <a:pt x="767" y="129"/>
                  </a:cubicBezTo>
                  <a:cubicBezTo>
                    <a:pt x="797" y="89"/>
                    <a:pt x="793" y="13"/>
                    <a:pt x="730" y="6"/>
                  </a:cubicBezTo>
                  <a:cubicBezTo>
                    <a:pt x="707" y="2"/>
                    <a:pt x="684" y="1"/>
                    <a:pt x="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9"/>
            <p:cNvSpPr/>
            <p:nvPr/>
          </p:nvSpPr>
          <p:spPr>
            <a:xfrm>
              <a:off x="4122975" y="3323725"/>
              <a:ext cx="22025" cy="8200"/>
            </a:xfrm>
            <a:custGeom>
              <a:avLst/>
              <a:gdLst/>
              <a:ahLst/>
              <a:cxnLst/>
              <a:rect l="l" t="t" r="r" b="b"/>
              <a:pathLst>
                <a:path w="881" h="328" extrusionOk="0">
                  <a:moveTo>
                    <a:pt x="716" y="0"/>
                  </a:moveTo>
                  <a:cubicBezTo>
                    <a:pt x="508" y="0"/>
                    <a:pt x="303" y="63"/>
                    <a:pt x="115" y="141"/>
                  </a:cubicBezTo>
                  <a:cubicBezTo>
                    <a:pt x="1" y="178"/>
                    <a:pt x="48" y="328"/>
                    <a:pt x="139" y="328"/>
                  </a:cubicBezTo>
                  <a:cubicBezTo>
                    <a:pt x="155" y="328"/>
                    <a:pt x="171" y="324"/>
                    <a:pt x="188" y="314"/>
                  </a:cubicBezTo>
                  <a:cubicBezTo>
                    <a:pt x="394" y="221"/>
                    <a:pt x="614" y="175"/>
                    <a:pt x="827" y="105"/>
                  </a:cubicBezTo>
                  <a:cubicBezTo>
                    <a:pt x="880" y="88"/>
                    <a:pt x="870" y="5"/>
                    <a:pt x="810" y="5"/>
                  </a:cubicBezTo>
                  <a:cubicBezTo>
                    <a:pt x="779" y="2"/>
                    <a:pt x="747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4208550" y="3264625"/>
              <a:ext cx="96550" cy="36075"/>
            </a:xfrm>
            <a:custGeom>
              <a:avLst/>
              <a:gdLst/>
              <a:ahLst/>
              <a:cxnLst/>
              <a:rect l="l" t="t" r="r" b="b"/>
              <a:pathLst>
                <a:path w="3862" h="1443" extrusionOk="0">
                  <a:moveTo>
                    <a:pt x="3742" y="0"/>
                  </a:moveTo>
                  <a:cubicBezTo>
                    <a:pt x="3126" y="3"/>
                    <a:pt x="2521" y="310"/>
                    <a:pt x="1955" y="532"/>
                  </a:cubicBezTo>
                  <a:cubicBezTo>
                    <a:pt x="1313" y="779"/>
                    <a:pt x="694" y="1085"/>
                    <a:pt x="55" y="1344"/>
                  </a:cubicBezTo>
                  <a:cubicBezTo>
                    <a:pt x="0" y="1366"/>
                    <a:pt x="15" y="1443"/>
                    <a:pt x="67" y="1443"/>
                  </a:cubicBezTo>
                  <a:cubicBezTo>
                    <a:pt x="72" y="1443"/>
                    <a:pt x="77" y="1442"/>
                    <a:pt x="82" y="1441"/>
                  </a:cubicBezTo>
                  <a:cubicBezTo>
                    <a:pt x="767" y="1228"/>
                    <a:pt x="1469" y="1068"/>
                    <a:pt x="2151" y="842"/>
                  </a:cubicBezTo>
                  <a:cubicBezTo>
                    <a:pt x="2717" y="652"/>
                    <a:pt x="3329" y="516"/>
                    <a:pt x="3801" y="140"/>
                  </a:cubicBezTo>
                  <a:cubicBezTo>
                    <a:pt x="3861" y="93"/>
                    <a:pt x="3805" y="0"/>
                    <a:pt x="3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4322175" y="3249450"/>
              <a:ext cx="31825" cy="12275"/>
            </a:xfrm>
            <a:custGeom>
              <a:avLst/>
              <a:gdLst/>
              <a:ahLst/>
              <a:cxnLst/>
              <a:rect l="l" t="t" r="r" b="b"/>
              <a:pathLst>
                <a:path w="1273" h="491" extrusionOk="0">
                  <a:moveTo>
                    <a:pt x="1077" y="0"/>
                  </a:moveTo>
                  <a:cubicBezTo>
                    <a:pt x="755" y="0"/>
                    <a:pt x="404" y="183"/>
                    <a:pt x="115" y="288"/>
                  </a:cubicBezTo>
                  <a:cubicBezTo>
                    <a:pt x="1" y="328"/>
                    <a:pt x="38" y="491"/>
                    <a:pt x="147" y="491"/>
                  </a:cubicBezTo>
                  <a:cubicBezTo>
                    <a:pt x="156" y="491"/>
                    <a:pt x="165" y="490"/>
                    <a:pt x="175" y="487"/>
                  </a:cubicBezTo>
                  <a:cubicBezTo>
                    <a:pt x="511" y="408"/>
                    <a:pt x="980" y="364"/>
                    <a:pt x="1239" y="115"/>
                  </a:cubicBezTo>
                  <a:cubicBezTo>
                    <a:pt x="1273" y="81"/>
                    <a:pt x="1256" y="25"/>
                    <a:pt x="1209" y="12"/>
                  </a:cubicBezTo>
                  <a:cubicBezTo>
                    <a:pt x="1166" y="4"/>
                    <a:pt x="1122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4362400" y="3229425"/>
              <a:ext cx="47275" cy="18275"/>
            </a:xfrm>
            <a:custGeom>
              <a:avLst/>
              <a:gdLst/>
              <a:ahLst/>
              <a:cxnLst/>
              <a:rect l="l" t="t" r="r" b="b"/>
              <a:pathLst>
                <a:path w="1891" h="731" extrusionOk="0">
                  <a:moveTo>
                    <a:pt x="1829" y="0"/>
                  </a:moveTo>
                  <a:cubicBezTo>
                    <a:pt x="1826" y="0"/>
                    <a:pt x="1823" y="0"/>
                    <a:pt x="1819" y="1"/>
                  </a:cubicBezTo>
                  <a:cubicBezTo>
                    <a:pt x="1523" y="41"/>
                    <a:pt x="1234" y="114"/>
                    <a:pt x="954" y="214"/>
                  </a:cubicBezTo>
                  <a:cubicBezTo>
                    <a:pt x="638" y="330"/>
                    <a:pt x="362" y="517"/>
                    <a:pt x="49" y="643"/>
                  </a:cubicBezTo>
                  <a:cubicBezTo>
                    <a:pt x="0" y="658"/>
                    <a:pt x="17" y="731"/>
                    <a:pt x="64" y="731"/>
                  </a:cubicBezTo>
                  <a:cubicBezTo>
                    <a:pt x="68" y="731"/>
                    <a:pt x="72" y="730"/>
                    <a:pt x="76" y="729"/>
                  </a:cubicBezTo>
                  <a:cubicBezTo>
                    <a:pt x="399" y="646"/>
                    <a:pt x="728" y="623"/>
                    <a:pt x="1044" y="513"/>
                  </a:cubicBezTo>
                  <a:cubicBezTo>
                    <a:pt x="1330" y="413"/>
                    <a:pt x="1600" y="274"/>
                    <a:pt x="1849" y="107"/>
                  </a:cubicBezTo>
                  <a:cubicBezTo>
                    <a:pt x="1890" y="79"/>
                    <a:pt x="1881" y="0"/>
                    <a:pt x="1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4415975" y="3199075"/>
              <a:ext cx="88575" cy="30150"/>
            </a:xfrm>
            <a:custGeom>
              <a:avLst/>
              <a:gdLst/>
              <a:ahLst/>
              <a:cxnLst/>
              <a:rect l="l" t="t" r="r" b="b"/>
              <a:pathLst>
                <a:path w="3543" h="1206" extrusionOk="0">
                  <a:moveTo>
                    <a:pt x="3162" y="1"/>
                  </a:moveTo>
                  <a:cubicBezTo>
                    <a:pt x="2694" y="1"/>
                    <a:pt x="2209" y="183"/>
                    <a:pt x="1772" y="317"/>
                  </a:cubicBezTo>
                  <a:cubicBezTo>
                    <a:pt x="1163" y="500"/>
                    <a:pt x="648" y="779"/>
                    <a:pt x="79" y="1049"/>
                  </a:cubicBezTo>
                  <a:cubicBezTo>
                    <a:pt x="1" y="1085"/>
                    <a:pt x="48" y="1206"/>
                    <a:pt x="122" y="1206"/>
                  </a:cubicBezTo>
                  <a:cubicBezTo>
                    <a:pt x="129" y="1206"/>
                    <a:pt x="137" y="1204"/>
                    <a:pt x="145" y="1202"/>
                  </a:cubicBezTo>
                  <a:cubicBezTo>
                    <a:pt x="711" y="1002"/>
                    <a:pt x="1313" y="879"/>
                    <a:pt x="1892" y="712"/>
                  </a:cubicBezTo>
                  <a:cubicBezTo>
                    <a:pt x="2404" y="566"/>
                    <a:pt x="3010" y="513"/>
                    <a:pt x="3466" y="223"/>
                  </a:cubicBezTo>
                  <a:cubicBezTo>
                    <a:pt x="3542" y="177"/>
                    <a:pt x="3532" y="40"/>
                    <a:pt x="3436" y="24"/>
                  </a:cubicBezTo>
                  <a:cubicBezTo>
                    <a:pt x="3346" y="8"/>
                    <a:pt x="3254" y="1"/>
                    <a:pt x="3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3969375" y="3378150"/>
              <a:ext cx="134750" cy="21425"/>
            </a:xfrm>
            <a:custGeom>
              <a:avLst/>
              <a:gdLst/>
              <a:ahLst/>
              <a:cxnLst/>
              <a:rect l="l" t="t" r="r" b="b"/>
              <a:pathLst>
                <a:path w="5390" h="857" extrusionOk="0">
                  <a:moveTo>
                    <a:pt x="5220" y="0"/>
                  </a:moveTo>
                  <a:cubicBezTo>
                    <a:pt x="4786" y="0"/>
                    <a:pt x="4364" y="115"/>
                    <a:pt x="3933" y="170"/>
                  </a:cubicBezTo>
                  <a:cubicBezTo>
                    <a:pt x="3498" y="223"/>
                    <a:pt x="3055" y="237"/>
                    <a:pt x="2619" y="286"/>
                  </a:cubicBezTo>
                  <a:cubicBezTo>
                    <a:pt x="1801" y="376"/>
                    <a:pt x="853" y="423"/>
                    <a:pt x="78" y="706"/>
                  </a:cubicBezTo>
                  <a:lnTo>
                    <a:pt x="78" y="702"/>
                  </a:lnTo>
                  <a:lnTo>
                    <a:pt x="78" y="702"/>
                  </a:lnTo>
                  <a:cubicBezTo>
                    <a:pt x="1" y="729"/>
                    <a:pt x="18" y="842"/>
                    <a:pt x="97" y="845"/>
                  </a:cubicBezTo>
                  <a:cubicBezTo>
                    <a:pt x="202" y="853"/>
                    <a:pt x="309" y="857"/>
                    <a:pt x="415" y="857"/>
                  </a:cubicBezTo>
                  <a:cubicBezTo>
                    <a:pt x="1159" y="857"/>
                    <a:pt x="1944" y="681"/>
                    <a:pt x="2663" y="556"/>
                  </a:cubicBezTo>
                  <a:cubicBezTo>
                    <a:pt x="3155" y="473"/>
                    <a:pt x="3644" y="353"/>
                    <a:pt x="4140" y="276"/>
                  </a:cubicBezTo>
                  <a:cubicBezTo>
                    <a:pt x="4552" y="217"/>
                    <a:pt x="4961" y="203"/>
                    <a:pt x="5357" y="60"/>
                  </a:cubicBezTo>
                  <a:cubicBezTo>
                    <a:pt x="5389" y="51"/>
                    <a:pt x="5384" y="3"/>
                    <a:pt x="5351" y="3"/>
                  </a:cubicBezTo>
                  <a:cubicBezTo>
                    <a:pt x="5350" y="3"/>
                    <a:pt x="5348" y="4"/>
                    <a:pt x="5347" y="4"/>
                  </a:cubicBezTo>
                  <a:cubicBezTo>
                    <a:pt x="5305" y="1"/>
                    <a:pt x="5262" y="0"/>
                    <a:pt x="5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4110975" y="3371275"/>
              <a:ext cx="25775" cy="7900"/>
            </a:xfrm>
            <a:custGeom>
              <a:avLst/>
              <a:gdLst/>
              <a:ahLst/>
              <a:cxnLst/>
              <a:rect l="l" t="t" r="r" b="b"/>
              <a:pathLst>
                <a:path w="1031" h="316" extrusionOk="0">
                  <a:moveTo>
                    <a:pt x="758" y="1"/>
                  </a:moveTo>
                  <a:cubicBezTo>
                    <a:pt x="526" y="1"/>
                    <a:pt x="295" y="88"/>
                    <a:pt x="79" y="172"/>
                  </a:cubicBezTo>
                  <a:lnTo>
                    <a:pt x="76" y="176"/>
                  </a:lnTo>
                  <a:cubicBezTo>
                    <a:pt x="0" y="206"/>
                    <a:pt x="24" y="315"/>
                    <a:pt x="96" y="315"/>
                  </a:cubicBezTo>
                  <a:cubicBezTo>
                    <a:pt x="103" y="315"/>
                    <a:pt x="111" y="314"/>
                    <a:pt x="119" y="312"/>
                  </a:cubicBezTo>
                  <a:cubicBezTo>
                    <a:pt x="399" y="229"/>
                    <a:pt x="701" y="222"/>
                    <a:pt x="974" y="112"/>
                  </a:cubicBezTo>
                  <a:cubicBezTo>
                    <a:pt x="1031" y="112"/>
                    <a:pt x="1031" y="29"/>
                    <a:pt x="974" y="29"/>
                  </a:cubicBezTo>
                  <a:cubicBezTo>
                    <a:pt x="902" y="9"/>
                    <a:pt x="830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4133400" y="3364625"/>
              <a:ext cx="18225" cy="15350"/>
            </a:xfrm>
            <a:custGeom>
              <a:avLst/>
              <a:gdLst/>
              <a:ahLst/>
              <a:cxnLst/>
              <a:rect l="l" t="t" r="r" b="b"/>
              <a:pathLst>
                <a:path w="729" h="614" extrusionOk="0">
                  <a:moveTo>
                    <a:pt x="351" y="0"/>
                  </a:moveTo>
                  <a:cubicBezTo>
                    <a:pt x="224" y="0"/>
                    <a:pt x="98" y="71"/>
                    <a:pt x="57" y="232"/>
                  </a:cubicBezTo>
                  <a:cubicBezTo>
                    <a:pt x="0" y="465"/>
                    <a:pt x="192" y="613"/>
                    <a:pt x="377" y="613"/>
                  </a:cubicBezTo>
                  <a:cubicBezTo>
                    <a:pt x="505" y="613"/>
                    <a:pt x="630" y="543"/>
                    <a:pt x="669" y="382"/>
                  </a:cubicBezTo>
                  <a:cubicBezTo>
                    <a:pt x="728" y="149"/>
                    <a:pt x="538" y="0"/>
                    <a:pt x="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4172750" y="3362475"/>
              <a:ext cx="21900" cy="5900"/>
            </a:xfrm>
            <a:custGeom>
              <a:avLst/>
              <a:gdLst/>
              <a:ahLst/>
              <a:cxnLst/>
              <a:rect l="l" t="t" r="r" b="b"/>
              <a:pathLst>
                <a:path w="876" h="236" extrusionOk="0">
                  <a:moveTo>
                    <a:pt x="631" y="0"/>
                  </a:moveTo>
                  <a:cubicBezTo>
                    <a:pt x="459" y="0"/>
                    <a:pt x="272" y="41"/>
                    <a:pt x="113" y="55"/>
                  </a:cubicBezTo>
                  <a:cubicBezTo>
                    <a:pt x="0" y="68"/>
                    <a:pt x="3" y="235"/>
                    <a:pt x="108" y="235"/>
                  </a:cubicBezTo>
                  <a:cubicBezTo>
                    <a:pt x="111" y="235"/>
                    <a:pt x="114" y="235"/>
                    <a:pt x="117" y="235"/>
                  </a:cubicBezTo>
                  <a:cubicBezTo>
                    <a:pt x="346" y="208"/>
                    <a:pt x="629" y="221"/>
                    <a:pt x="839" y="118"/>
                  </a:cubicBezTo>
                  <a:cubicBezTo>
                    <a:pt x="875" y="92"/>
                    <a:pt x="865" y="35"/>
                    <a:pt x="822" y="22"/>
                  </a:cubicBezTo>
                  <a:cubicBezTo>
                    <a:pt x="762" y="6"/>
                    <a:pt x="698" y="0"/>
                    <a:pt x="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4218350" y="3352075"/>
              <a:ext cx="22875" cy="8825"/>
            </a:xfrm>
            <a:custGeom>
              <a:avLst/>
              <a:gdLst/>
              <a:ahLst/>
              <a:cxnLst/>
              <a:rect l="l" t="t" r="r" b="b"/>
              <a:pathLst>
                <a:path w="915" h="353" extrusionOk="0">
                  <a:moveTo>
                    <a:pt x="676" y="0"/>
                  </a:moveTo>
                  <a:cubicBezTo>
                    <a:pt x="489" y="0"/>
                    <a:pt x="295" y="65"/>
                    <a:pt x="126" y="125"/>
                  </a:cubicBezTo>
                  <a:lnTo>
                    <a:pt x="126" y="128"/>
                  </a:lnTo>
                  <a:cubicBezTo>
                    <a:pt x="1" y="170"/>
                    <a:pt x="41" y="353"/>
                    <a:pt x="148" y="353"/>
                  </a:cubicBezTo>
                  <a:cubicBezTo>
                    <a:pt x="161" y="353"/>
                    <a:pt x="175" y="350"/>
                    <a:pt x="189" y="345"/>
                  </a:cubicBezTo>
                  <a:cubicBezTo>
                    <a:pt x="405" y="262"/>
                    <a:pt x="641" y="238"/>
                    <a:pt x="851" y="145"/>
                  </a:cubicBezTo>
                  <a:cubicBezTo>
                    <a:pt x="914" y="125"/>
                    <a:pt x="914" y="39"/>
                    <a:pt x="851" y="22"/>
                  </a:cubicBezTo>
                  <a:cubicBezTo>
                    <a:pt x="794" y="7"/>
                    <a:pt x="735" y="0"/>
                    <a:pt x="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4279575" y="3335975"/>
              <a:ext cx="58575" cy="14675"/>
            </a:xfrm>
            <a:custGeom>
              <a:avLst/>
              <a:gdLst/>
              <a:ahLst/>
              <a:cxnLst/>
              <a:rect l="l" t="t" r="r" b="b"/>
              <a:pathLst>
                <a:path w="2343" h="587" extrusionOk="0">
                  <a:moveTo>
                    <a:pt x="2294" y="0"/>
                  </a:moveTo>
                  <a:cubicBezTo>
                    <a:pt x="2292" y="0"/>
                    <a:pt x="2290" y="0"/>
                    <a:pt x="2288" y="1"/>
                  </a:cubicBezTo>
                  <a:cubicBezTo>
                    <a:pt x="1543" y="114"/>
                    <a:pt x="814" y="337"/>
                    <a:pt x="69" y="463"/>
                  </a:cubicBezTo>
                  <a:cubicBezTo>
                    <a:pt x="1" y="476"/>
                    <a:pt x="18" y="586"/>
                    <a:pt x="83" y="586"/>
                  </a:cubicBezTo>
                  <a:cubicBezTo>
                    <a:pt x="85" y="586"/>
                    <a:pt x="87" y="586"/>
                    <a:pt x="89" y="586"/>
                  </a:cubicBezTo>
                  <a:cubicBezTo>
                    <a:pt x="834" y="490"/>
                    <a:pt x="1609" y="390"/>
                    <a:pt x="2301" y="90"/>
                  </a:cubicBezTo>
                  <a:cubicBezTo>
                    <a:pt x="2343" y="71"/>
                    <a:pt x="2341" y="0"/>
                    <a:pt x="2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4363125" y="3303375"/>
              <a:ext cx="145750" cy="31900"/>
            </a:xfrm>
            <a:custGeom>
              <a:avLst/>
              <a:gdLst/>
              <a:ahLst/>
              <a:cxnLst/>
              <a:rect l="l" t="t" r="r" b="b"/>
              <a:pathLst>
                <a:path w="5830" h="1276" extrusionOk="0">
                  <a:moveTo>
                    <a:pt x="5303" y="0"/>
                  </a:moveTo>
                  <a:cubicBezTo>
                    <a:pt x="4579" y="0"/>
                    <a:pt x="3800" y="245"/>
                    <a:pt x="3124" y="426"/>
                  </a:cubicBezTo>
                  <a:cubicBezTo>
                    <a:pt x="2120" y="702"/>
                    <a:pt x="1082" y="839"/>
                    <a:pt x="77" y="1125"/>
                  </a:cubicBezTo>
                  <a:cubicBezTo>
                    <a:pt x="1" y="1147"/>
                    <a:pt x="12" y="1276"/>
                    <a:pt x="89" y="1276"/>
                  </a:cubicBezTo>
                  <a:cubicBezTo>
                    <a:pt x="93" y="1276"/>
                    <a:pt x="96" y="1275"/>
                    <a:pt x="100" y="1275"/>
                  </a:cubicBezTo>
                  <a:cubicBezTo>
                    <a:pt x="1102" y="1138"/>
                    <a:pt x="2066" y="855"/>
                    <a:pt x="3065" y="709"/>
                  </a:cubicBezTo>
                  <a:cubicBezTo>
                    <a:pt x="3923" y="583"/>
                    <a:pt x="4838" y="526"/>
                    <a:pt x="5679" y="330"/>
                  </a:cubicBezTo>
                  <a:cubicBezTo>
                    <a:pt x="5826" y="297"/>
                    <a:pt x="5829" y="44"/>
                    <a:pt x="5673" y="24"/>
                  </a:cubicBezTo>
                  <a:cubicBezTo>
                    <a:pt x="5552" y="8"/>
                    <a:pt x="5428" y="0"/>
                    <a:pt x="5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9"/>
            <p:cNvSpPr/>
            <p:nvPr/>
          </p:nvSpPr>
          <p:spPr>
            <a:xfrm>
              <a:off x="3955900" y="3406100"/>
              <a:ext cx="104425" cy="13375"/>
            </a:xfrm>
            <a:custGeom>
              <a:avLst/>
              <a:gdLst/>
              <a:ahLst/>
              <a:cxnLst/>
              <a:rect l="l" t="t" r="r" b="b"/>
              <a:pathLst>
                <a:path w="4177" h="535" extrusionOk="0">
                  <a:moveTo>
                    <a:pt x="81" y="0"/>
                  </a:moveTo>
                  <a:lnTo>
                    <a:pt x="81" y="3"/>
                  </a:lnTo>
                  <a:cubicBezTo>
                    <a:pt x="78" y="3"/>
                    <a:pt x="75" y="3"/>
                    <a:pt x="72" y="3"/>
                  </a:cubicBezTo>
                  <a:cubicBezTo>
                    <a:pt x="4" y="3"/>
                    <a:pt x="1" y="111"/>
                    <a:pt x="68" y="127"/>
                  </a:cubicBezTo>
                  <a:cubicBezTo>
                    <a:pt x="965" y="365"/>
                    <a:pt x="1981" y="535"/>
                    <a:pt x="2960" y="535"/>
                  </a:cubicBezTo>
                  <a:cubicBezTo>
                    <a:pt x="3361" y="535"/>
                    <a:pt x="3755" y="506"/>
                    <a:pt x="4133" y="443"/>
                  </a:cubicBezTo>
                  <a:cubicBezTo>
                    <a:pt x="4176" y="436"/>
                    <a:pt x="4170" y="373"/>
                    <a:pt x="4133" y="366"/>
                  </a:cubicBezTo>
                  <a:cubicBezTo>
                    <a:pt x="3494" y="253"/>
                    <a:pt x="2839" y="250"/>
                    <a:pt x="2193" y="193"/>
                  </a:cubicBezTo>
                  <a:cubicBezTo>
                    <a:pt x="1488" y="130"/>
                    <a:pt x="790" y="50"/>
                    <a:pt x="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9"/>
            <p:cNvSpPr/>
            <p:nvPr/>
          </p:nvSpPr>
          <p:spPr>
            <a:xfrm>
              <a:off x="4077175" y="3415375"/>
              <a:ext cx="21475" cy="4725"/>
            </a:xfrm>
            <a:custGeom>
              <a:avLst/>
              <a:gdLst/>
              <a:ahLst/>
              <a:cxnLst/>
              <a:rect l="l" t="t" r="r" b="b"/>
              <a:pathLst>
                <a:path w="859" h="189" extrusionOk="0">
                  <a:moveTo>
                    <a:pt x="416" y="1"/>
                  </a:moveTo>
                  <a:cubicBezTo>
                    <a:pt x="300" y="1"/>
                    <a:pt x="184" y="8"/>
                    <a:pt x="80" y="8"/>
                  </a:cubicBezTo>
                  <a:cubicBezTo>
                    <a:pt x="1" y="8"/>
                    <a:pt x="7" y="125"/>
                    <a:pt x="84" y="135"/>
                  </a:cubicBezTo>
                  <a:cubicBezTo>
                    <a:pt x="238" y="148"/>
                    <a:pt x="419" y="188"/>
                    <a:pt x="588" y="188"/>
                  </a:cubicBezTo>
                  <a:cubicBezTo>
                    <a:pt x="668" y="188"/>
                    <a:pt x="745" y="179"/>
                    <a:pt x="816" y="155"/>
                  </a:cubicBezTo>
                  <a:cubicBezTo>
                    <a:pt x="852" y="142"/>
                    <a:pt x="859" y="88"/>
                    <a:pt x="826" y="68"/>
                  </a:cubicBezTo>
                  <a:cubicBezTo>
                    <a:pt x="706" y="13"/>
                    <a:pt x="561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4103875" y="3413400"/>
              <a:ext cx="52350" cy="6950"/>
            </a:xfrm>
            <a:custGeom>
              <a:avLst/>
              <a:gdLst/>
              <a:ahLst/>
              <a:cxnLst/>
              <a:rect l="l" t="t" r="r" b="b"/>
              <a:pathLst>
                <a:path w="2094" h="278" extrusionOk="0">
                  <a:moveTo>
                    <a:pt x="2050" y="1"/>
                  </a:moveTo>
                  <a:cubicBezTo>
                    <a:pt x="1727" y="8"/>
                    <a:pt x="1408" y="87"/>
                    <a:pt x="1088" y="104"/>
                  </a:cubicBezTo>
                  <a:cubicBezTo>
                    <a:pt x="1018" y="108"/>
                    <a:pt x="947" y="109"/>
                    <a:pt x="876" y="109"/>
                  </a:cubicBezTo>
                  <a:cubicBezTo>
                    <a:pt x="642" y="109"/>
                    <a:pt x="404" y="94"/>
                    <a:pt x="172" y="94"/>
                  </a:cubicBezTo>
                  <a:cubicBezTo>
                    <a:pt x="154" y="94"/>
                    <a:pt x="137" y="94"/>
                    <a:pt x="120" y="94"/>
                  </a:cubicBezTo>
                  <a:cubicBezTo>
                    <a:pt x="1" y="94"/>
                    <a:pt x="7" y="277"/>
                    <a:pt x="124" y="277"/>
                  </a:cubicBezTo>
                  <a:cubicBezTo>
                    <a:pt x="144" y="277"/>
                    <a:pt x="165" y="278"/>
                    <a:pt x="185" y="278"/>
                  </a:cubicBezTo>
                  <a:cubicBezTo>
                    <a:pt x="518" y="278"/>
                    <a:pt x="829" y="228"/>
                    <a:pt x="1158" y="194"/>
                  </a:cubicBezTo>
                  <a:cubicBezTo>
                    <a:pt x="1461" y="164"/>
                    <a:pt x="1767" y="154"/>
                    <a:pt x="2060" y="64"/>
                  </a:cubicBezTo>
                  <a:cubicBezTo>
                    <a:pt x="2093" y="51"/>
                    <a:pt x="2087" y="1"/>
                    <a:pt x="2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4173550" y="3408650"/>
              <a:ext cx="14200" cy="3550"/>
            </a:xfrm>
            <a:custGeom>
              <a:avLst/>
              <a:gdLst/>
              <a:ahLst/>
              <a:cxnLst/>
              <a:rect l="l" t="t" r="r" b="b"/>
              <a:pathLst>
                <a:path w="568" h="142" extrusionOk="0">
                  <a:moveTo>
                    <a:pt x="395" y="1"/>
                  </a:moveTo>
                  <a:cubicBezTo>
                    <a:pt x="286" y="1"/>
                    <a:pt x="175" y="18"/>
                    <a:pt x="71" y="25"/>
                  </a:cubicBezTo>
                  <a:cubicBezTo>
                    <a:pt x="0" y="31"/>
                    <a:pt x="1" y="141"/>
                    <a:pt x="69" y="141"/>
                  </a:cubicBezTo>
                  <a:cubicBezTo>
                    <a:pt x="71" y="141"/>
                    <a:pt x="73" y="141"/>
                    <a:pt x="75" y="141"/>
                  </a:cubicBezTo>
                  <a:cubicBezTo>
                    <a:pt x="221" y="124"/>
                    <a:pt x="387" y="131"/>
                    <a:pt x="527" y="84"/>
                  </a:cubicBezTo>
                  <a:cubicBezTo>
                    <a:pt x="560" y="71"/>
                    <a:pt x="567" y="18"/>
                    <a:pt x="527" y="11"/>
                  </a:cubicBezTo>
                  <a:cubicBezTo>
                    <a:pt x="484" y="3"/>
                    <a:pt x="440" y="1"/>
                    <a:pt x="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4206850" y="3405650"/>
              <a:ext cx="17825" cy="6325"/>
            </a:xfrm>
            <a:custGeom>
              <a:avLst/>
              <a:gdLst/>
              <a:ahLst/>
              <a:cxnLst/>
              <a:rect l="l" t="t" r="r" b="b"/>
              <a:pathLst>
                <a:path w="713" h="253" extrusionOk="0">
                  <a:moveTo>
                    <a:pt x="175" y="0"/>
                  </a:moveTo>
                  <a:cubicBezTo>
                    <a:pt x="15" y="0"/>
                    <a:pt x="1" y="248"/>
                    <a:pt x="170" y="248"/>
                  </a:cubicBezTo>
                  <a:cubicBezTo>
                    <a:pt x="240" y="248"/>
                    <a:pt x="314" y="252"/>
                    <a:pt x="388" y="252"/>
                  </a:cubicBezTo>
                  <a:cubicBezTo>
                    <a:pt x="483" y="252"/>
                    <a:pt x="578" y="245"/>
                    <a:pt x="662" y="211"/>
                  </a:cubicBezTo>
                  <a:cubicBezTo>
                    <a:pt x="706" y="194"/>
                    <a:pt x="712" y="135"/>
                    <a:pt x="672" y="108"/>
                  </a:cubicBezTo>
                  <a:cubicBezTo>
                    <a:pt x="533" y="28"/>
                    <a:pt x="353" y="25"/>
                    <a:pt x="197" y="2"/>
                  </a:cubicBezTo>
                  <a:cubicBezTo>
                    <a:pt x="189" y="1"/>
                    <a:pt x="182" y="0"/>
                    <a:pt x="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4237150" y="3406825"/>
              <a:ext cx="26100" cy="6025"/>
            </a:xfrm>
            <a:custGeom>
              <a:avLst/>
              <a:gdLst/>
              <a:ahLst/>
              <a:cxnLst/>
              <a:rect l="l" t="t" r="r" b="b"/>
              <a:pathLst>
                <a:path w="1044" h="241" extrusionOk="0">
                  <a:moveTo>
                    <a:pt x="410" y="0"/>
                  </a:moveTo>
                  <a:cubicBezTo>
                    <a:pt x="325" y="0"/>
                    <a:pt x="240" y="2"/>
                    <a:pt x="152" y="4"/>
                  </a:cubicBezTo>
                  <a:cubicBezTo>
                    <a:pt x="0" y="11"/>
                    <a:pt x="6" y="241"/>
                    <a:pt x="152" y="241"/>
                  </a:cubicBezTo>
                  <a:cubicBezTo>
                    <a:pt x="154" y="241"/>
                    <a:pt x="155" y="241"/>
                    <a:pt x="156" y="241"/>
                  </a:cubicBezTo>
                  <a:cubicBezTo>
                    <a:pt x="445" y="231"/>
                    <a:pt x="721" y="227"/>
                    <a:pt x="1001" y="147"/>
                  </a:cubicBezTo>
                  <a:cubicBezTo>
                    <a:pt x="1044" y="134"/>
                    <a:pt x="1044" y="71"/>
                    <a:pt x="997" y="58"/>
                  </a:cubicBezTo>
                  <a:cubicBezTo>
                    <a:pt x="800" y="11"/>
                    <a:pt x="607" y="0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4279950" y="3397525"/>
              <a:ext cx="109725" cy="13075"/>
            </a:xfrm>
            <a:custGeom>
              <a:avLst/>
              <a:gdLst/>
              <a:ahLst/>
              <a:cxnLst/>
              <a:rect l="l" t="t" r="r" b="b"/>
              <a:pathLst>
                <a:path w="4389" h="523" extrusionOk="0">
                  <a:moveTo>
                    <a:pt x="3687" y="1"/>
                  </a:moveTo>
                  <a:cubicBezTo>
                    <a:pt x="3181" y="1"/>
                    <a:pt x="2659" y="94"/>
                    <a:pt x="2170" y="144"/>
                  </a:cubicBezTo>
                  <a:cubicBezTo>
                    <a:pt x="1451" y="217"/>
                    <a:pt x="756" y="333"/>
                    <a:pt x="44" y="453"/>
                  </a:cubicBezTo>
                  <a:lnTo>
                    <a:pt x="44" y="450"/>
                  </a:lnTo>
                  <a:lnTo>
                    <a:pt x="44" y="450"/>
                  </a:lnTo>
                  <a:cubicBezTo>
                    <a:pt x="1" y="456"/>
                    <a:pt x="14" y="523"/>
                    <a:pt x="57" y="523"/>
                  </a:cubicBezTo>
                  <a:cubicBezTo>
                    <a:pt x="799" y="493"/>
                    <a:pt x="1534" y="470"/>
                    <a:pt x="2280" y="423"/>
                  </a:cubicBezTo>
                  <a:cubicBezTo>
                    <a:pt x="2948" y="380"/>
                    <a:pt x="3677" y="426"/>
                    <a:pt x="4316" y="203"/>
                  </a:cubicBezTo>
                  <a:cubicBezTo>
                    <a:pt x="4382" y="183"/>
                    <a:pt x="4389" y="77"/>
                    <a:pt x="4312" y="60"/>
                  </a:cubicBezTo>
                  <a:cubicBezTo>
                    <a:pt x="4109" y="17"/>
                    <a:pt x="3899" y="1"/>
                    <a:pt x="36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3954250" y="3407800"/>
              <a:ext cx="84825" cy="37250"/>
            </a:xfrm>
            <a:custGeom>
              <a:avLst/>
              <a:gdLst/>
              <a:ahLst/>
              <a:cxnLst/>
              <a:rect l="l" t="t" r="r" b="b"/>
              <a:pathLst>
                <a:path w="3393" h="1490" extrusionOk="0">
                  <a:moveTo>
                    <a:pt x="132" y="0"/>
                  </a:moveTo>
                  <a:cubicBezTo>
                    <a:pt x="51" y="0"/>
                    <a:pt x="0" y="109"/>
                    <a:pt x="87" y="158"/>
                  </a:cubicBezTo>
                  <a:cubicBezTo>
                    <a:pt x="1045" y="694"/>
                    <a:pt x="2216" y="1396"/>
                    <a:pt x="3331" y="1489"/>
                  </a:cubicBezTo>
                  <a:cubicBezTo>
                    <a:pt x="3333" y="1489"/>
                    <a:pt x="3335" y="1490"/>
                    <a:pt x="3337" y="1490"/>
                  </a:cubicBezTo>
                  <a:cubicBezTo>
                    <a:pt x="3391" y="1490"/>
                    <a:pt x="3393" y="1412"/>
                    <a:pt x="3357" y="1386"/>
                  </a:cubicBezTo>
                  <a:cubicBezTo>
                    <a:pt x="2885" y="1060"/>
                    <a:pt x="2306" y="894"/>
                    <a:pt x="1780" y="677"/>
                  </a:cubicBezTo>
                  <a:cubicBezTo>
                    <a:pt x="1245" y="454"/>
                    <a:pt x="706" y="232"/>
                    <a:pt x="173" y="5"/>
                  </a:cubicBezTo>
                  <a:lnTo>
                    <a:pt x="170" y="9"/>
                  </a:lnTo>
                  <a:cubicBezTo>
                    <a:pt x="157" y="3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4047500" y="3445125"/>
              <a:ext cx="15575" cy="7300"/>
            </a:xfrm>
            <a:custGeom>
              <a:avLst/>
              <a:gdLst/>
              <a:ahLst/>
              <a:cxnLst/>
              <a:rect l="l" t="t" r="r" b="b"/>
              <a:pathLst>
                <a:path w="623" h="292" extrusionOk="0">
                  <a:moveTo>
                    <a:pt x="145" y="1"/>
                  </a:moveTo>
                  <a:cubicBezTo>
                    <a:pt x="35" y="1"/>
                    <a:pt x="0" y="168"/>
                    <a:pt x="116" y="206"/>
                  </a:cubicBezTo>
                  <a:cubicBezTo>
                    <a:pt x="212" y="234"/>
                    <a:pt x="344" y="292"/>
                    <a:pt x="459" y="292"/>
                  </a:cubicBezTo>
                  <a:cubicBezTo>
                    <a:pt x="505" y="292"/>
                    <a:pt x="549" y="283"/>
                    <a:pt x="585" y="259"/>
                  </a:cubicBezTo>
                  <a:cubicBezTo>
                    <a:pt x="612" y="239"/>
                    <a:pt x="622" y="202"/>
                    <a:pt x="605" y="176"/>
                  </a:cubicBezTo>
                  <a:cubicBezTo>
                    <a:pt x="529" y="43"/>
                    <a:pt x="303" y="29"/>
                    <a:pt x="166" y="3"/>
                  </a:cubicBezTo>
                  <a:cubicBezTo>
                    <a:pt x="159" y="1"/>
                    <a:pt x="152" y="1"/>
                    <a:pt x="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4073950" y="3453150"/>
              <a:ext cx="19800" cy="6700"/>
            </a:xfrm>
            <a:custGeom>
              <a:avLst/>
              <a:gdLst/>
              <a:ahLst/>
              <a:cxnLst/>
              <a:rect l="l" t="t" r="r" b="b"/>
              <a:pathLst>
                <a:path w="792" h="268" extrusionOk="0">
                  <a:moveTo>
                    <a:pt x="40" y="1"/>
                  </a:moveTo>
                  <a:cubicBezTo>
                    <a:pt x="17" y="1"/>
                    <a:pt x="1" y="37"/>
                    <a:pt x="27" y="51"/>
                  </a:cubicBezTo>
                  <a:cubicBezTo>
                    <a:pt x="253" y="154"/>
                    <a:pt x="516" y="257"/>
                    <a:pt x="765" y="267"/>
                  </a:cubicBezTo>
                  <a:cubicBezTo>
                    <a:pt x="766" y="267"/>
                    <a:pt x="767" y="268"/>
                    <a:pt x="768" y="268"/>
                  </a:cubicBezTo>
                  <a:cubicBezTo>
                    <a:pt x="792" y="268"/>
                    <a:pt x="791" y="230"/>
                    <a:pt x="768" y="224"/>
                  </a:cubicBezTo>
                  <a:cubicBezTo>
                    <a:pt x="526" y="151"/>
                    <a:pt x="289" y="108"/>
                    <a:pt x="53" y="5"/>
                  </a:cubicBezTo>
                  <a:cubicBezTo>
                    <a:pt x="49" y="2"/>
                    <a:pt x="44" y="1"/>
                    <a:pt x="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4100150" y="3460350"/>
              <a:ext cx="74450" cy="20000"/>
            </a:xfrm>
            <a:custGeom>
              <a:avLst/>
              <a:gdLst/>
              <a:ahLst/>
              <a:cxnLst/>
              <a:rect l="l" t="t" r="r" b="b"/>
              <a:pathLst>
                <a:path w="2978" h="800" extrusionOk="0">
                  <a:moveTo>
                    <a:pt x="110" y="0"/>
                  </a:moveTo>
                  <a:cubicBezTo>
                    <a:pt x="21" y="0"/>
                    <a:pt x="1" y="146"/>
                    <a:pt x="96" y="182"/>
                  </a:cubicBezTo>
                  <a:cubicBezTo>
                    <a:pt x="679" y="415"/>
                    <a:pt x="1274" y="595"/>
                    <a:pt x="1886" y="725"/>
                  </a:cubicBezTo>
                  <a:cubicBezTo>
                    <a:pt x="2055" y="760"/>
                    <a:pt x="2237" y="799"/>
                    <a:pt x="2409" y="799"/>
                  </a:cubicBezTo>
                  <a:cubicBezTo>
                    <a:pt x="2610" y="799"/>
                    <a:pt x="2799" y="746"/>
                    <a:pt x="2941" y="568"/>
                  </a:cubicBezTo>
                  <a:cubicBezTo>
                    <a:pt x="2977" y="525"/>
                    <a:pt x="2967" y="445"/>
                    <a:pt x="2901" y="432"/>
                  </a:cubicBezTo>
                  <a:cubicBezTo>
                    <a:pt x="2495" y="359"/>
                    <a:pt x="2069" y="392"/>
                    <a:pt x="1653" y="342"/>
                  </a:cubicBezTo>
                  <a:cubicBezTo>
                    <a:pt x="1141" y="279"/>
                    <a:pt x="635" y="166"/>
                    <a:pt x="143" y="3"/>
                  </a:cubicBezTo>
                  <a:lnTo>
                    <a:pt x="143" y="6"/>
                  </a:lnTo>
                  <a:cubicBezTo>
                    <a:pt x="131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1" name="Google Shape;2091;p9"/>
          <p:cNvGrpSpPr/>
          <p:nvPr/>
        </p:nvGrpSpPr>
        <p:grpSpPr>
          <a:xfrm rot="7213709">
            <a:off x="327498" y="345451"/>
            <a:ext cx="2053349" cy="1230720"/>
            <a:chOff x="3911500" y="3122300"/>
            <a:chExt cx="597375" cy="358050"/>
          </a:xfrm>
        </p:grpSpPr>
        <p:sp>
          <p:nvSpPr>
            <p:cNvPr id="2092" name="Google Shape;2092;p9"/>
            <p:cNvSpPr/>
            <p:nvPr/>
          </p:nvSpPr>
          <p:spPr>
            <a:xfrm>
              <a:off x="3911500" y="3341725"/>
              <a:ext cx="94600" cy="80450"/>
            </a:xfrm>
            <a:custGeom>
              <a:avLst/>
              <a:gdLst/>
              <a:ahLst/>
              <a:cxnLst/>
              <a:rect l="l" t="t" r="r" b="b"/>
              <a:pathLst>
                <a:path w="3784" h="3218" extrusionOk="0">
                  <a:moveTo>
                    <a:pt x="1694" y="0"/>
                  </a:moveTo>
                  <a:cubicBezTo>
                    <a:pt x="1473" y="0"/>
                    <a:pt x="1250" y="59"/>
                    <a:pt x="1035" y="196"/>
                  </a:cubicBezTo>
                  <a:cubicBezTo>
                    <a:pt x="423" y="586"/>
                    <a:pt x="0" y="1544"/>
                    <a:pt x="406" y="2199"/>
                  </a:cubicBezTo>
                  <a:cubicBezTo>
                    <a:pt x="512" y="2369"/>
                    <a:pt x="661" y="2509"/>
                    <a:pt x="835" y="2618"/>
                  </a:cubicBezTo>
                  <a:lnTo>
                    <a:pt x="835" y="2618"/>
                  </a:lnTo>
                  <a:cubicBezTo>
                    <a:pt x="779" y="2622"/>
                    <a:pt x="723" y="2624"/>
                    <a:pt x="666" y="2624"/>
                  </a:cubicBezTo>
                  <a:cubicBezTo>
                    <a:pt x="615" y="2624"/>
                    <a:pt x="562" y="2622"/>
                    <a:pt x="509" y="2618"/>
                  </a:cubicBezTo>
                  <a:lnTo>
                    <a:pt x="513" y="2615"/>
                  </a:lnTo>
                  <a:cubicBezTo>
                    <a:pt x="510" y="2615"/>
                    <a:pt x="507" y="2615"/>
                    <a:pt x="504" y="2615"/>
                  </a:cubicBezTo>
                  <a:cubicBezTo>
                    <a:pt x="344" y="2615"/>
                    <a:pt x="279" y="2876"/>
                    <a:pt x="433" y="2941"/>
                  </a:cubicBezTo>
                  <a:cubicBezTo>
                    <a:pt x="835" y="3113"/>
                    <a:pt x="1252" y="3218"/>
                    <a:pt x="1665" y="3218"/>
                  </a:cubicBezTo>
                  <a:cubicBezTo>
                    <a:pt x="2059" y="3218"/>
                    <a:pt x="2449" y="3122"/>
                    <a:pt x="2818" y="2898"/>
                  </a:cubicBezTo>
                  <a:cubicBezTo>
                    <a:pt x="3700" y="2366"/>
                    <a:pt x="3783" y="1457"/>
                    <a:pt x="3098" y="722"/>
                  </a:cubicBezTo>
                  <a:cubicBezTo>
                    <a:pt x="2731" y="329"/>
                    <a:pt x="2217" y="0"/>
                    <a:pt x="16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3934500" y="3285500"/>
              <a:ext cx="168525" cy="75575"/>
            </a:xfrm>
            <a:custGeom>
              <a:avLst/>
              <a:gdLst/>
              <a:ahLst/>
              <a:cxnLst/>
              <a:rect l="l" t="t" r="r" b="b"/>
              <a:pathLst>
                <a:path w="6741" h="3023" extrusionOk="0">
                  <a:moveTo>
                    <a:pt x="6686" y="0"/>
                  </a:moveTo>
                  <a:cubicBezTo>
                    <a:pt x="6680" y="0"/>
                    <a:pt x="6675" y="1"/>
                    <a:pt x="6669" y="4"/>
                  </a:cubicBezTo>
                  <a:cubicBezTo>
                    <a:pt x="5531" y="449"/>
                    <a:pt x="4440" y="1041"/>
                    <a:pt x="3309" y="1517"/>
                  </a:cubicBezTo>
                  <a:cubicBezTo>
                    <a:pt x="2224" y="1973"/>
                    <a:pt x="1127" y="2406"/>
                    <a:pt x="62" y="2905"/>
                  </a:cubicBezTo>
                  <a:lnTo>
                    <a:pt x="62" y="2908"/>
                  </a:lnTo>
                  <a:cubicBezTo>
                    <a:pt x="0" y="2936"/>
                    <a:pt x="41" y="3023"/>
                    <a:pt x="98" y="3023"/>
                  </a:cubicBezTo>
                  <a:cubicBezTo>
                    <a:pt x="102" y="3023"/>
                    <a:pt x="107" y="3022"/>
                    <a:pt x="112" y="3021"/>
                  </a:cubicBezTo>
                  <a:cubicBezTo>
                    <a:pt x="1250" y="2722"/>
                    <a:pt x="2361" y="2279"/>
                    <a:pt x="3425" y="1787"/>
                  </a:cubicBezTo>
                  <a:cubicBezTo>
                    <a:pt x="4523" y="1281"/>
                    <a:pt x="5708" y="765"/>
                    <a:pt x="6706" y="87"/>
                  </a:cubicBezTo>
                  <a:cubicBezTo>
                    <a:pt x="6741" y="60"/>
                    <a:pt x="6724" y="0"/>
                    <a:pt x="66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4121025" y="3220825"/>
              <a:ext cx="76300" cy="51925"/>
            </a:xfrm>
            <a:custGeom>
              <a:avLst/>
              <a:gdLst/>
              <a:ahLst/>
              <a:cxnLst/>
              <a:rect l="l" t="t" r="r" b="b"/>
              <a:pathLst>
                <a:path w="3052" h="2077" extrusionOk="0">
                  <a:moveTo>
                    <a:pt x="3003" y="1"/>
                  </a:moveTo>
                  <a:cubicBezTo>
                    <a:pt x="2995" y="1"/>
                    <a:pt x="2987" y="3"/>
                    <a:pt x="2981" y="9"/>
                  </a:cubicBezTo>
                  <a:cubicBezTo>
                    <a:pt x="2705" y="255"/>
                    <a:pt x="2475" y="465"/>
                    <a:pt x="2119" y="578"/>
                  </a:cubicBezTo>
                  <a:cubicBezTo>
                    <a:pt x="1923" y="638"/>
                    <a:pt x="1727" y="691"/>
                    <a:pt x="1544" y="787"/>
                  </a:cubicBezTo>
                  <a:cubicBezTo>
                    <a:pt x="1344" y="897"/>
                    <a:pt x="1201" y="1043"/>
                    <a:pt x="1048" y="1210"/>
                  </a:cubicBezTo>
                  <a:cubicBezTo>
                    <a:pt x="758" y="1523"/>
                    <a:pt x="452" y="1732"/>
                    <a:pt x="80" y="1925"/>
                  </a:cubicBezTo>
                  <a:cubicBezTo>
                    <a:pt x="1" y="1965"/>
                    <a:pt x="51" y="2076"/>
                    <a:pt x="123" y="2076"/>
                  </a:cubicBezTo>
                  <a:cubicBezTo>
                    <a:pt x="136" y="2076"/>
                    <a:pt x="149" y="2073"/>
                    <a:pt x="163" y="2065"/>
                  </a:cubicBezTo>
                  <a:cubicBezTo>
                    <a:pt x="765" y="1729"/>
                    <a:pt x="1287" y="1270"/>
                    <a:pt x="1866" y="897"/>
                  </a:cubicBezTo>
                  <a:cubicBezTo>
                    <a:pt x="2256" y="644"/>
                    <a:pt x="2791" y="465"/>
                    <a:pt x="3034" y="52"/>
                  </a:cubicBezTo>
                  <a:cubicBezTo>
                    <a:pt x="3052" y="24"/>
                    <a:pt x="3027" y="1"/>
                    <a:pt x="3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4208450" y="3200600"/>
              <a:ext cx="28925" cy="17700"/>
            </a:xfrm>
            <a:custGeom>
              <a:avLst/>
              <a:gdLst/>
              <a:ahLst/>
              <a:cxnLst/>
              <a:rect l="l" t="t" r="r" b="b"/>
              <a:pathLst>
                <a:path w="1157" h="708" extrusionOk="0">
                  <a:moveTo>
                    <a:pt x="1098" y="1"/>
                  </a:moveTo>
                  <a:cubicBezTo>
                    <a:pt x="1093" y="1"/>
                    <a:pt x="1089" y="1"/>
                    <a:pt x="1084" y="3"/>
                  </a:cubicBezTo>
                  <a:cubicBezTo>
                    <a:pt x="725" y="116"/>
                    <a:pt x="402" y="352"/>
                    <a:pt x="79" y="548"/>
                  </a:cubicBezTo>
                  <a:cubicBezTo>
                    <a:pt x="1" y="596"/>
                    <a:pt x="50" y="708"/>
                    <a:pt x="125" y="708"/>
                  </a:cubicBezTo>
                  <a:cubicBezTo>
                    <a:pt x="139" y="708"/>
                    <a:pt x="154" y="704"/>
                    <a:pt x="169" y="695"/>
                  </a:cubicBezTo>
                  <a:cubicBezTo>
                    <a:pt x="492" y="505"/>
                    <a:pt x="854" y="335"/>
                    <a:pt x="1127" y="73"/>
                  </a:cubicBezTo>
                  <a:cubicBezTo>
                    <a:pt x="1157" y="46"/>
                    <a:pt x="1134" y="1"/>
                    <a:pt x="1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4245350" y="3122300"/>
              <a:ext cx="146400" cy="73125"/>
            </a:xfrm>
            <a:custGeom>
              <a:avLst/>
              <a:gdLst/>
              <a:ahLst/>
              <a:cxnLst/>
              <a:rect l="l" t="t" r="r" b="b"/>
              <a:pathLst>
                <a:path w="5856" h="2925" extrusionOk="0">
                  <a:moveTo>
                    <a:pt x="5535" y="0"/>
                  </a:moveTo>
                  <a:cubicBezTo>
                    <a:pt x="5139" y="0"/>
                    <a:pt x="4788" y="202"/>
                    <a:pt x="4445" y="400"/>
                  </a:cubicBezTo>
                  <a:cubicBezTo>
                    <a:pt x="3983" y="670"/>
                    <a:pt x="3524" y="946"/>
                    <a:pt x="3055" y="1205"/>
                  </a:cubicBezTo>
                  <a:cubicBezTo>
                    <a:pt x="2070" y="1751"/>
                    <a:pt x="1085" y="2340"/>
                    <a:pt x="67" y="2809"/>
                  </a:cubicBezTo>
                  <a:cubicBezTo>
                    <a:pt x="1" y="2838"/>
                    <a:pt x="42" y="2925"/>
                    <a:pt x="105" y="2925"/>
                  </a:cubicBezTo>
                  <a:cubicBezTo>
                    <a:pt x="114" y="2925"/>
                    <a:pt x="124" y="2923"/>
                    <a:pt x="134" y="2918"/>
                  </a:cubicBezTo>
                  <a:cubicBezTo>
                    <a:pt x="1122" y="2476"/>
                    <a:pt x="2100" y="2100"/>
                    <a:pt x="3061" y="1594"/>
                  </a:cubicBezTo>
                  <a:cubicBezTo>
                    <a:pt x="3544" y="1342"/>
                    <a:pt x="4016" y="1075"/>
                    <a:pt x="4495" y="816"/>
                  </a:cubicBezTo>
                  <a:cubicBezTo>
                    <a:pt x="4898" y="600"/>
                    <a:pt x="5330" y="453"/>
                    <a:pt x="5733" y="240"/>
                  </a:cubicBezTo>
                  <a:cubicBezTo>
                    <a:pt x="5856" y="174"/>
                    <a:pt x="5776" y="17"/>
                    <a:pt x="5663" y="7"/>
                  </a:cubicBezTo>
                  <a:cubicBezTo>
                    <a:pt x="5620" y="3"/>
                    <a:pt x="5577" y="0"/>
                    <a:pt x="5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3967375" y="3354700"/>
              <a:ext cx="89175" cy="35975"/>
            </a:xfrm>
            <a:custGeom>
              <a:avLst/>
              <a:gdLst/>
              <a:ahLst/>
              <a:cxnLst/>
              <a:rect l="l" t="t" r="r" b="b"/>
              <a:pathLst>
                <a:path w="3567" h="1439" extrusionOk="0">
                  <a:moveTo>
                    <a:pt x="3505" y="0"/>
                  </a:moveTo>
                  <a:cubicBezTo>
                    <a:pt x="3503" y="0"/>
                    <a:pt x="3502" y="0"/>
                    <a:pt x="3501" y="0"/>
                  </a:cubicBezTo>
                  <a:cubicBezTo>
                    <a:pt x="2929" y="50"/>
                    <a:pt x="2387" y="343"/>
                    <a:pt x="1861" y="549"/>
                  </a:cubicBezTo>
                  <a:cubicBezTo>
                    <a:pt x="1262" y="785"/>
                    <a:pt x="670" y="1031"/>
                    <a:pt x="78" y="1288"/>
                  </a:cubicBezTo>
                  <a:lnTo>
                    <a:pt x="81" y="1288"/>
                  </a:lnTo>
                  <a:cubicBezTo>
                    <a:pt x="0" y="1320"/>
                    <a:pt x="19" y="1439"/>
                    <a:pt x="93" y="1439"/>
                  </a:cubicBezTo>
                  <a:cubicBezTo>
                    <a:pt x="102" y="1439"/>
                    <a:pt x="111" y="1437"/>
                    <a:pt x="121" y="1434"/>
                  </a:cubicBezTo>
                  <a:cubicBezTo>
                    <a:pt x="730" y="1231"/>
                    <a:pt x="1332" y="1018"/>
                    <a:pt x="1931" y="792"/>
                  </a:cubicBezTo>
                  <a:cubicBezTo>
                    <a:pt x="2466" y="596"/>
                    <a:pt x="3069" y="449"/>
                    <a:pt x="3528" y="103"/>
                  </a:cubicBezTo>
                  <a:cubicBezTo>
                    <a:pt x="3567" y="74"/>
                    <a:pt x="3558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4055850" y="3344875"/>
              <a:ext cx="18525" cy="11275"/>
            </a:xfrm>
            <a:custGeom>
              <a:avLst/>
              <a:gdLst/>
              <a:ahLst/>
              <a:cxnLst/>
              <a:rect l="l" t="t" r="r" b="b"/>
              <a:pathLst>
                <a:path w="741" h="451" extrusionOk="0">
                  <a:moveTo>
                    <a:pt x="672" y="0"/>
                  </a:moveTo>
                  <a:cubicBezTo>
                    <a:pt x="670" y="0"/>
                    <a:pt x="669" y="0"/>
                    <a:pt x="667" y="1"/>
                  </a:cubicBezTo>
                  <a:cubicBezTo>
                    <a:pt x="474" y="21"/>
                    <a:pt x="311" y="144"/>
                    <a:pt x="132" y="210"/>
                  </a:cubicBezTo>
                  <a:cubicBezTo>
                    <a:pt x="0" y="258"/>
                    <a:pt x="41" y="451"/>
                    <a:pt x="159" y="451"/>
                  </a:cubicBezTo>
                  <a:cubicBezTo>
                    <a:pt x="172" y="451"/>
                    <a:pt x="186" y="448"/>
                    <a:pt x="202" y="443"/>
                  </a:cubicBezTo>
                  <a:cubicBezTo>
                    <a:pt x="391" y="377"/>
                    <a:pt x="634" y="293"/>
                    <a:pt x="724" y="94"/>
                  </a:cubicBezTo>
                  <a:cubicBezTo>
                    <a:pt x="740" y="55"/>
                    <a:pt x="719" y="0"/>
                    <a:pt x="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4087050" y="3337000"/>
              <a:ext cx="19925" cy="10475"/>
            </a:xfrm>
            <a:custGeom>
              <a:avLst/>
              <a:gdLst/>
              <a:ahLst/>
              <a:cxnLst/>
              <a:rect l="l" t="t" r="r" b="b"/>
              <a:pathLst>
                <a:path w="797" h="419" extrusionOk="0">
                  <a:moveTo>
                    <a:pt x="660" y="1"/>
                  </a:moveTo>
                  <a:cubicBezTo>
                    <a:pt x="497" y="1"/>
                    <a:pt x="326" y="84"/>
                    <a:pt x="175" y="136"/>
                  </a:cubicBezTo>
                  <a:cubicBezTo>
                    <a:pt x="1" y="194"/>
                    <a:pt x="72" y="418"/>
                    <a:pt x="220" y="418"/>
                  </a:cubicBezTo>
                  <a:cubicBezTo>
                    <a:pt x="242" y="418"/>
                    <a:pt x="266" y="413"/>
                    <a:pt x="291" y="402"/>
                  </a:cubicBezTo>
                  <a:cubicBezTo>
                    <a:pt x="447" y="329"/>
                    <a:pt x="657" y="269"/>
                    <a:pt x="767" y="129"/>
                  </a:cubicBezTo>
                  <a:cubicBezTo>
                    <a:pt x="797" y="89"/>
                    <a:pt x="793" y="13"/>
                    <a:pt x="730" y="6"/>
                  </a:cubicBezTo>
                  <a:cubicBezTo>
                    <a:pt x="707" y="2"/>
                    <a:pt x="684" y="1"/>
                    <a:pt x="6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4122975" y="3323725"/>
              <a:ext cx="22025" cy="8200"/>
            </a:xfrm>
            <a:custGeom>
              <a:avLst/>
              <a:gdLst/>
              <a:ahLst/>
              <a:cxnLst/>
              <a:rect l="l" t="t" r="r" b="b"/>
              <a:pathLst>
                <a:path w="881" h="328" extrusionOk="0">
                  <a:moveTo>
                    <a:pt x="716" y="0"/>
                  </a:moveTo>
                  <a:cubicBezTo>
                    <a:pt x="508" y="0"/>
                    <a:pt x="303" y="63"/>
                    <a:pt x="115" y="141"/>
                  </a:cubicBezTo>
                  <a:cubicBezTo>
                    <a:pt x="1" y="178"/>
                    <a:pt x="48" y="328"/>
                    <a:pt x="139" y="328"/>
                  </a:cubicBezTo>
                  <a:cubicBezTo>
                    <a:pt x="155" y="328"/>
                    <a:pt x="171" y="324"/>
                    <a:pt x="188" y="314"/>
                  </a:cubicBezTo>
                  <a:cubicBezTo>
                    <a:pt x="394" y="221"/>
                    <a:pt x="614" y="175"/>
                    <a:pt x="827" y="105"/>
                  </a:cubicBezTo>
                  <a:cubicBezTo>
                    <a:pt x="880" y="88"/>
                    <a:pt x="870" y="5"/>
                    <a:pt x="810" y="5"/>
                  </a:cubicBezTo>
                  <a:cubicBezTo>
                    <a:pt x="779" y="2"/>
                    <a:pt x="747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4208550" y="3264625"/>
              <a:ext cx="96550" cy="36075"/>
            </a:xfrm>
            <a:custGeom>
              <a:avLst/>
              <a:gdLst/>
              <a:ahLst/>
              <a:cxnLst/>
              <a:rect l="l" t="t" r="r" b="b"/>
              <a:pathLst>
                <a:path w="3862" h="1443" extrusionOk="0">
                  <a:moveTo>
                    <a:pt x="3742" y="0"/>
                  </a:moveTo>
                  <a:cubicBezTo>
                    <a:pt x="3126" y="3"/>
                    <a:pt x="2521" y="310"/>
                    <a:pt x="1955" y="532"/>
                  </a:cubicBezTo>
                  <a:cubicBezTo>
                    <a:pt x="1313" y="779"/>
                    <a:pt x="694" y="1085"/>
                    <a:pt x="55" y="1344"/>
                  </a:cubicBezTo>
                  <a:cubicBezTo>
                    <a:pt x="0" y="1366"/>
                    <a:pt x="15" y="1443"/>
                    <a:pt x="67" y="1443"/>
                  </a:cubicBezTo>
                  <a:cubicBezTo>
                    <a:pt x="72" y="1443"/>
                    <a:pt x="77" y="1442"/>
                    <a:pt x="82" y="1441"/>
                  </a:cubicBezTo>
                  <a:cubicBezTo>
                    <a:pt x="767" y="1228"/>
                    <a:pt x="1469" y="1068"/>
                    <a:pt x="2151" y="842"/>
                  </a:cubicBezTo>
                  <a:cubicBezTo>
                    <a:pt x="2717" y="652"/>
                    <a:pt x="3329" y="516"/>
                    <a:pt x="3801" y="140"/>
                  </a:cubicBezTo>
                  <a:cubicBezTo>
                    <a:pt x="3861" y="93"/>
                    <a:pt x="3805" y="0"/>
                    <a:pt x="37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4322175" y="3249450"/>
              <a:ext cx="31825" cy="12275"/>
            </a:xfrm>
            <a:custGeom>
              <a:avLst/>
              <a:gdLst/>
              <a:ahLst/>
              <a:cxnLst/>
              <a:rect l="l" t="t" r="r" b="b"/>
              <a:pathLst>
                <a:path w="1273" h="491" extrusionOk="0">
                  <a:moveTo>
                    <a:pt x="1077" y="0"/>
                  </a:moveTo>
                  <a:cubicBezTo>
                    <a:pt x="755" y="0"/>
                    <a:pt x="404" y="183"/>
                    <a:pt x="115" y="288"/>
                  </a:cubicBezTo>
                  <a:cubicBezTo>
                    <a:pt x="1" y="328"/>
                    <a:pt x="38" y="491"/>
                    <a:pt x="147" y="491"/>
                  </a:cubicBezTo>
                  <a:cubicBezTo>
                    <a:pt x="156" y="491"/>
                    <a:pt x="165" y="490"/>
                    <a:pt x="175" y="487"/>
                  </a:cubicBezTo>
                  <a:cubicBezTo>
                    <a:pt x="511" y="408"/>
                    <a:pt x="980" y="364"/>
                    <a:pt x="1239" y="115"/>
                  </a:cubicBezTo>
                  <a:cubicBezTo>
                    <a:pt x="1273" y="81"/>
                    <a:pt x="1256" y="25"/>
                    <a:pt x="1209" y="12"/>
                  </a:cubicBezTo>
                  <a:cubicBezTo>
                    <a:pt x="1166" y="4"/>
                    <a:pt x="1122" y="0"/>
                    <a:pt x="1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4362400" y="3229425"/>
              <a:ext cx="47275" cy="18275"/>
            </a:xfrm>
            <a:custGeom>
              <a:avLst/>
              <a:gdLst/>
              <a:ahLst/>
              <a:cxnLst/>
              <a:rect l="l" t="t" r="r" b="b"/>
              <a:pathLst>
                <a:path w="1891" h="731" extrusionOk="0">
                  <a:moveTo>
                    <a:pt x="1829" y="0"/>
                  </a:moveTo>
                  <a:cubicBezTo>
                    <a:pt x="1826" y="0"/>
                    <a:pt x="1823" y="0"/>
                    <a:pt x="1819" y="1"/>
                  </a:cubicBezTo>
                  <a:cubicBezTo>
                    <a:pt x="1523" y="41"/>
                    <a:pt x="1234" y="114"/>
                    <a:pt x="954" y="214"/>
                  </a:cubicBezTo>
                  <a:cubicBezTo>
                    <a:pt x="638" y="330"/>
                    <a:pt x="362" y="517"/>
                    <a:pt x="49" y="643"/>
                  </a:cubicBezTo>
                  <a:cubicBezTo>
                    <a:pt x="0" y="658"/>
                    <a:pt x="17" y="731"/>
                    <a:pt x="64" y="731"/>
                  </a:cubicBezTo>
                  <a:cubicBezTo>
                    <a:pt x="68" y="731"/>
                    <a:pt x="72" y="730"/>
                    <a:pt x="76" y="729"/>
                  </a:cubicBezTo>
                  <a:cubicBezTo>
                    <a:pt x="399" y="646"/>
                    <a:pt x="728" y="623"/>
                    <a:pt x="1044" y="513"/>
                  </a:cubicBezTo>
                  <a:cubicBezTo>
                    <a:pt x="1330" y="413"/>
                    <a:pt x="1600" y="274"/>
                    <a:pt x="1849" y="107"/>
                  </a:cubicBezTo>
                  <a:cubicBezTo>
                    <a:pt x="1890" y="79"/>
                    <a:pt x="1881" y="0"/>
                    <a:pt x="1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4415975" y="3199075"/>
              <a:ext cx="88575" cy="30150"/>
            </a:xfrm>
            <a:custGeom>
              <a:avLst/>
              <a:gdLst/>
              <a:ahLst/>
              <a:cxnLst/>
              <a:rect l="l" t="t" r="r" b="b"/>
              <a:pathLst>
                <a:path w="3543" h="1206" extrusionOk="0">
                  <a:moveTo>
                    <a:pt x="3162" y="1"/>
                  </a:moveTo>
                  <a:cubicBezTo>
                    <a:pt x="2694" y="1"/>
                    <a:pt x="2209" y="183"/>
                    <a:pt x="1772" y="317"/>
                  </a:cubicBezTo>
                  <a:cubicBezTo>
                    <a:pt x="1163" y="500"/>
                    <a:pt x="648" y="779"/>
                    <a:pt x="79" y="1049"/>
                  </a:cubicBezTo>
                  <a:cubicBezTo>
                    <a:pt x="1" y="1085"/>
                    <a:pt x="48" y="1206"/>
                    <a:pt x="122" y="1206"/>
                  </a:cubicBezTo>
                  <a:cubicBezTo>
                    <a:pt x="129" y="1206"/>
                    <a:pt x="137" y="1204"/>
                    <a:pt x="145" y="1202"/>
                  </a:cubicBezTo>
                  <a:cubicBezTo>
                    <a:pt x="711" y="1002"/>
                    <a:pt x="1313" y="879"/>
                    <a:pt x="1892" y="712"/>
                  </a:cubicBezTo>
                  <a:cubicBezTo>
                    <a:pt x="2404" y="566"/>
                    <a:pt x="3010" y="513"/>
                    <a:pt x="3466" y="223"/>
                  </a:cubicBezTo>
                  <a:cubicBezTo>
                    <a:pt x="3542" y="177"/>
                    <a:pt x="3532" y="40"/>
                    <a:pt x="3436" y="24"/>
                  </a:cubicBezTo>
                  <a:cubicBezTo>
                    <a:pt x="3346" y="8"/>
                    <a:pt x="3254" y="1"/>
                    <a:pt x="3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3969375" y="3378150"/>
              <a:ext cx="134750" cy="21425"/>
            </a:xfrm>
            <a:custGeom>
              <a:avLst/>
              <a:gdLst/>
              <a:ahLst/>
              <a:cxnLst/>
              <a:rect l="l" t="t" r="r" b="b"/>
              <a:pathLst>
                <a:path w="5390" h="857" extrusionOk="0">
                  <a:moveTo>
                    <a:pt x="5220" y="0"/>
                  </a:moveTo>
                  <a:cubicBezTo>
                    <a:pt x="4786" y="0"/>
                    <a:pt x="4364" y="115"/>
                    <a:pt x="3933" y="170"/>
                  </a:cubicBezTo>
                  <a:cubicBezTo>
                    <a:pt x="3498" y="223"/>
                    <a:pt x="3055" y="237"/>
                    <a:pt x="2619" y="286"/>
                  </a:cubicBezTo>
                  <a:cubicBezTo>
                    <a:pt x="1801" y="376"/>
                    <a:pt x="853" y="423"/>
                    <a:pt x="78" y="706"/>
                  </a:cubicBezTo>
                  <a:lnTo>
                    <a:pt x="78" y="702"/>
                  </a:lnTo>
                  <a:lnTo>
                    <a:pt x="78" y="702"/>
                  </a:lnTo>
                  <a:cubicBezTo>
                    <a:pt x="1" y="729"/>
                    <a:pt x="18" y="842"/>
                    <a:pt x="97" y="845"/>
                  </a:cubicBezTo>
                  <a:cubicBezTo>
                    <a:pt x="202" y="853"/>
                    <a:pt x="309" y="857"/>
                    <a:pt x="415" y="857"/>
                  </a:cubicBezTo>
                  <a:cubicBezTo>
                    <a:pt x="1159" y="857"/>
                    <a:pt x="1944" y="681"/>
                    <a:pt x="2663" y="556"/>
                  </a:cubicBezTo>
                  <a:cubicBezTo>
                    <a:pt x="3155" y="473"/>
                    <a:pt x="3644" y="353"/>
                    <a:pt x="4140" y="276"/>
                  </a:cubicBezTo>
                  <a:cubicBezTo>
                    <a:pt x="4552" y="217"/>
                    <a:pt x="4961" y="203"/>
                    <a:pt x="5357" y="60"/>
                  </a:cubicBezTo>
                  <a:cubicBezTo>
                    <a:pt x="5389" y="51"/>
                    <a:pt x="5384" y="3"/>
                    <a:pt x="5351" y="3"/>
                  </a:cubicBezTo>
                  <a:cubicBezTo>
                    <a:pt x="5350" y="3"/>
                    <a:pt x="5348" y="4"/>
                    <a:pt x="5347" y="4"/>
                  </a:cubicBezTo>
                  <a:cubicBezTo>
                    <a:pt x="5305" y="1"/>
                    <a:pt x="5262" y="0"/>
                    <a:pt x="5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4110975" y="3371275"/>
              <a:ext cx="25775" cy="7900"/>
            </a:xfrm>
            <a:custGeom>
              <a:avLst/>
              <a:gdLst/>
              <a:ahLst/>
              <a:cxnLst/>
              <a:rect l="l" t="t" r="r" b="b"/>
              <a:pathLst>
                <a:path w="1031" h="316" extrusionOk="0">
                  <a:moveTo>
                    <a:pt x="758" y="1"/>
                  </a:moveTo>
                  <a:cubicBezTo>
                    <a:pt x="526" y="1"/>
                    <a:pt x="295" y="88"/>
                    <a:pt x="79" y="172"/>
                  </a:cubicBezTo>
                  <a:lnTo>
                    <a:pt x="76" y="176"/>
                  </a:lnTo>
                  <a:cubicBezTo>
                    <a:pt x="0" y="206"/>
                    <a:pt x="24" y="315"/>
                    <a:pt x="96" y="315"/>
                  </a:cubicBezTo>
                  <a:cubicBezTo>
                    <a:pt x="103" y="315"/>
                    <a:pt x="111" y="314"/>
                    <a:pt x="119" y="312"/>
                  </a:cubicBezTo>
                  <a:cubicBezTo>
                    <a:pt x="399" y="229"/>
                    <a:pt x="701" y="222"/>
                    <a:pt x="974" y="112"/>
                  </a:cubicBezTo>
                  <a:cubicBezTo>
                    <a:pt x="1031" y="112"/>
                    <a:pt x="1031" y="29"/>
                    <a:pt x="974" y="29"/>
                  </a:cubicBezTo>
                  <a:cubicBezTo>
                    <a:pt x="902" y="9"/>
                    <a:pt x="830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4133400" y="3364625"/>
              <a:ext cx="18225" cy="15350"/>
            </a:xfrm>
            <a:custGeom>
              <a:avLst/>
              <a:gdLst/>
              <a:ahLst/>
              <a:cxnLst/>
              <a:rect l="l" t="t" r="r" b="b"/>
              <a:pathLst>
                <a:path w="729" h="614" extrusionOk="0">
                  <a:moveTo>
                    <a:pt x="351" y="0"/>
                  </a:moveTo>
                  <a:cubicBezTo>
                    <a:pt x="224" y="0"/>
                    <a:pt x="98" y="71"/>
                    <a:pt x="57" y="232"/>
                  </a:cubicBezTo>
                  <a:cubicBezTo>
                    <a:pt x="0" y="465"/>
                    <a:pt x="192" y="613"/>
                    <a:pt x="377" y="613"/>
                  </a:cubicBezTo>
                  <a:cubicBezTo>
                    <a:pt x="505" y="613"/>
                    <a:pt x="630" y="543"/>
                    <a:pt x="669" y="382"/>
                  </a:cubicBezTo>
                  <a:cubicBezTo>
                    <a:pt x="728" y="149"/>
                    <a:pt x="538" y="0"/>
                    <a:pt x="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4172750" y="3362475"/>
              <a:ext cx="21900" cy="5900"/>
            </a:xfrm>
            <a:custGeom>
              <a:avLst/>
              <a:gdLst/>
              <a:ahLst/>
              <a:cxnLst/>
              <a:rect l="l" t="t" r="r" b="b"/>
              <a:pathLst>
                <a:path w="876" h="236" extrusionOk="0">
                  <a:moveTo>
                    <a:pt x="631" y="0"/>
                  </a:moveTo>
                  <a:cubicBezTo>
                    <a:pt x="459" y="0"/>
                    <a:pt x="272" y="41"/>
                    <a:pt x="113" y="55"/>
                  </a:cubicBezTo>
                  <a:cubicBezTo>
                    <a:pt x="0" y="68"/>
                    <a:pt x="3" y="235"/>
                    <a:pt x="108" y="235"/>
                  </a:cubicBezTo>
                  <a:cubicBezTo>
                    <a:pt x="111" y="235"/>
                    <a:pt x="114" y="235"/>
                    <a:pt x="117" y="235"/>
                  </a:cubicBezTo>
                  <a:cubicBezTo>
                    <a:pt x="346" y="208"/>
                    <a:pt x="629" y="221"/>
                    <a:pt x="839" y="118"/>
                  </a:cubicBezTo>
                  <a:cubicBezTo>
                    <a:pt x="875" y="92"/>
                    <a:pt x="865" y="35"/>
                    <a:pt x="822" y="22"/>
                  </a:cubicBezTo>
                  <a:cubicBezTo>
                    <a:pt x="762" y="6"/>
                    <a:pt x="698" y="0"/>
                    <a:pt x="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4218350" y="3352075"/>
              <a:ext cx="22875" cy="8825"/>
            </a:xfrm>
            <a:custGeom>
              <a:avLst/>
              <a:gdLst/>
              <a:ahLst/>
              <a:cxnLst/>
              <a:rect l="l" t="t" r="r" b="b"/>
              <a:pathLst>
                <a:path w="915" h="353" extrusionOk="0">
                  <a:moveTo>
                    <a:pt x="676" y="0"/>
                  </a:moveTo>
                  <a:cubicBezTo>
                    <a:pt x="489" y="0"/>
                    <a:pt x="295" y="65"/>
                    <a:pt x="126" y="125"/>
                  </a:cubicBezTo>
                  <a:lnTo>
                    <a:pt x="126" y="128"/>
                  </a:lnTo>
                  <a:cubicBezTo>
                    <a:pt x="1" y="170"/>
                    <a:pt x="41" y="353"/>
                    <a:pt x="148" y="353"/>
                  </a:cubicBezTo>
                  <a:cubicBezTo>
                    <a:pt x="161" y="353"/>
                    <a:pt x="175" y="350"/>
                    <a:pt x="189" y="345"/>
                  </a:cubicBezTo>
                  <a:cubicBezTo>
                    <a:pt x="405" y="262"/>
                    <a:pt x="641" y="238"/>
                    <a:pt x="851" y="145"/>
                  </a:cubicBezTo>
                  <a:cubicBezTo>
                    <a:pt x="914" y="125"/>
                    <a:pt x="914" y="39"/>
                    <a:pt x="851" y="22"/>
                  </a:cubicBezTo>
                  <a:cubicBezTo>
                    <a:pt x="794" y="7"/>
                    <a:pt x="735" y="0"/>
                    <a:pt x="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4279575" y="3335975"/>
              <a:ext cx="58575" cy="14675"/>
            </a:xfrm>
            <a:custGeom>
              <a:avLst/>
              <a:gdLst/>
              <a:ahLst/>
              <a:cxnLst/>
              <a:rect l="l" t="t" r="r" b="b"/>
              <a:pathLst>
                <a:path w="2343" h="587" extrusionOk="0">
                  <a:moveTo>
                    <a:pt x="2294" y="0"/>
                  </a:moveTo>
                  <a:cubicBezTo>
                    <a:pt x="2292" y="0"/>
                    <a:pt x="2290" y="0"/>
                    <a:pt x="2288" y="1"/>
                  </a:cubicBezTo>
                  <a:cubicBezTo>
                    <a:pt x="1543" y="114"/>
                    <a:pt x="814" y="337"/>
                    <a:pt x="69" y="463"/>
                  </a:cubicBezTo>
                  <a:cubicBezTo>
                    <a:pt x="1" y="476"/>
                    <a:pt x="18" y="586"/>
                    <a:pt x="83" y="586"/>
                  </a:cubicBezTo>
                  <a:cubicBezTo>
                    <a:pt x="85" y="586"/>
                    <a:pt x="87" y="586"/>
                    <a:pt x="89" y="586"/>
                  </a:cubicBezTo>
                  <a:cubicBezTo>
                    <a:pt x="834" y="490"/>
                    <a:pt x="1609" y="390"/>
                    <a:pt x="2301" y="90"/>
                  </a:cubicBezTo>
                  <a:cubicBezTo>
                    <a:pt x="2343" y="71"/>
                    <a:pt x="2341" y="0"/>
                    <a:pt x="2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4363125" y="3303375"/>
              <a:ext cx="145750" cy="31900"/>
            </a:xfrm>
            <a:custGeom>
              <a:avLst/>
              <a:gdLst/>
              <a:ahLst/>
              <a:cxnLst/>
              <a:rect l="l" t="t" r="r" b="b"/>
              <a:pathLst>
                <a:path w="5830" h="1276" extrusionOk="0">
                  <a:moveTo>
                    <a:pt x="5303" y="0"/>
                  </a:moveTo>
                  <a:cubicBezTo>
                    <a:pt x="4579" y="0"/>
                    <a:pt x="3800" y="245"/>
                    <a:pt x="3124" y="426"/>
                  </a:cubicBezTo>
                  <a:cubicBezTo>
                    <a:pt x="2120" y="702"/>
                    <a:pt x="1082" y="839"/>
                    <a:pt x="77" y="1125"/>
                  </a:cubicBezTo>
                  <a:cubicBezTo>
                    <a:pt x="1" y="1147"/>
                    <a:pt x="12" y="1276"/>
                    <a:pt x="89" y="1276"/>
                  </a:cubicBezTo>
                  <a:cubicBezTo>
                    <a:pt x="93" y="1276"/>
                    <a:pt x="96" y="1275"/>
                    <a:pt x="100" y="1275"/>
                  </a:cubicBezTo>
                  <a:cubicBezTo>
                    <a:pt x="1102" y="1138"/>
                    <a:pt x="2066" y="855"/>
                    <a:pt x="3065" y="709"/>
                  </a:cubicBezTo>
                  <a:cubicBezTo>
                    <a:pt x="3923" y="583"/>
                    <a:pt x="4838" y="526"/>
                    <a:pt x="5679" y="330"/>
                  </a:cubicBezTo>
                  <a:cubicBezTo>
                    <a:pt x="5826" y="297"/>
                    <a:pt x="5829" y="44"/>
                    <a:pt x="5673" y="24"/>
                  </a:cubicBezTo>
                  <a:cubicBezTo>
                    <a:pt x="5552" y="8"/>
                    <a:pt x="5428" y="0"/>
                    <a:pt x="53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3955900" y="3406100"/>
              <a:ext cx="104425" cy="13375"/>
            </a:xfrm>
            <a:custGeom>
              <a:avLst/>
              <a:gdLst/>
              <a:ahLst/>
              <a:cxnLst/>
              <a:rect l="l" t="t" r="r" b="b"/>
              <a:pathLst>
                <a:path w="4177" h="535" extrusionOk="0">
                  <a:moveTo>
                    <a:pt x="81" y="0"/>
                  </a:moveTo>
                  <a:lnTo>
                    <a:pt x="81" y="3"/>
                  </a:lnTo>
                  <a:cubicBezTo>
                    <a:pt x="78" y="3"/>
                    <a:pt x="75" y="3"/>
                    <a:pt x="72" y="3"/>
                  </a:cubicBezTo>
                  <a:cubicBezTo>
                    <a:pt x="4" y="3"/>
                    <a:pt x="1" y="111"/>
                    <a:pt x="68" y="127"/>
                  </a:cubicBezTo>
                  <a:cubicBezTo>
                    <a:pt x="965" y="365"/>
                    <a:pt x="1981" y="535"/>
                    <a:pt x="2960" y="535"/>
                  </a:cubicBezTo>
                  <a:cubicBezTo>
                    <a:pt x="3361" y="535"/>
                    <a:pt x="3755" y="506"/>
                    <a:pt x="4133" y="443"/>
                  </a:cubicBezTo>
                  <a:cubicBezTo>
                    <a:pt x="4176" y="436"/>
                    <a:pt x="4170" y="373"/>
                    <a:pt x="4133" y="366"/>
                  </a:cubicBezTo>
                  <a:cubicBezTo>
                    <a:pt x="3494" y="253"/>
                    <a:pt x="2839" y="250"/>
                    <a:pt x="2193" y="193"/>
                  </a:cubicBezTo>
                  <a:cubicBezTo>
                    <a:pt x="1488" y="130"/>
                    <a:pt x="790" y="50"/>
                    <a:pt x="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4077175" y="3415375"/>
              <a:ext cx="21475" cy="4725"/>
            </a:xfrm>
            <a:custGeom>
              <a:avLst/>
              <a:gdLst/>
              <a:ahLst/>
              <a:cxnLst/>
              <a:rect l="l" t="t" r="r" b="b"/>
              <a:pathLst>
                <a:path w="859" h="189" extrusionOk="0">
                  <a:moveTo>
                    <a:pt x="416" y="1"/>
                  </a:moveTo>
                  <a:cubicBezTo>
                    <a:pt x="300" y="1"/>
                    <a:pt x="184" y="8"/>
                    <a:pt x="80" y="8"/>
                  </a:cubicBezTo>
                  <a:cubicBezTo>
                    <a:pt x="1" y="8"/>
                    <a:pt x="7" y="125"/>
                    <a:pt x="84" y="135"/>
                  </a:cubicBezTo>
                  <a:cubicBezTo>
                    <a:pt x="238" y="148"/>
                    <a:pt x="419" y="188"/>
                    <a:pt x="588" y="188"/>
                  </a:cubicBezTo>
                  <a:cubicBezTo>
                    <a:pt x="668" y="188"/>
                    <a:pt x="745" y="179"/>
                    <a:pt x="816" y="155"/>
                  </a:cubicBezTo>
                  <a:cubicBezTo>
                    <a:pt x="852" y="142"/>
                    <a:pt x="859" y="88"/>
                    <a:pt x="826" y="68"/>
                  </a:cubicBezTo>
                  <a:cubicBezTo>
                    <a:pt x="706" y="13"/>
                    <a:pt x="561" y="1"/>
                    <a:pt x="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4103875" y="3413400"/>
              <a:ext cx="52350" cy="6950"/>
            </a:xfrm>
            <a:custGeom>
              <a:avLst/>
              <a:gdLst/>
              <a:ahLst/>
              <a:cxnLst/>
              <a:rect l="l" t="t" r="r" b="b"/>
              <a:pathLst>
                <a:path w="2094" h="278" extrusionOk="0">
                  <a:moveTo>
                    <a:pt x="2050" y="1"/>
                  </a:moveTo>
                  <a:cubicBezTo>
                    <a:pt x="1727" y="8"/>
                    <a:pt x="1408" y="87"/>
                    <a:pt x="1088" y="104"/>
                  </a:cubicBezTo>
                  <a:cubicBezTo>
                    <a:pt x="1018" y="108"/>
                    <a:pt x="947" y="109"/>
                    <a:pt x="876" y="109"/>
                  </a:cubicBezTo>
                  <a:cubicBezTo>
                    <a:pt x="642" y="109"/>
                    <a:pt x="404" y="94"/>
                    <a:pt x="172" y="94"/>
                  </a:cubicBezTo>
                  <a:cubicBezTo>
                    <a:pt x="154" y="94"/>
                    <a:pt x="137" y="94"/>
                    <a:pt x="120" y="94"/>
                  </a:cubicBezTo>
                  <a:cubicBezTo>
                    <a:pt x="1" y="94"/>
                    <a:pt x="7" y="277"/>
                    <a:pt x="124" y="277"/>
                  </a:cubicBezTo>
                  <a:cubicBezTo>
                    <a:pt x="144" y="277"/>
                    <a:pt x="165" y="278"/>
                    <a:pt x="185" y="278"/>
                  </a:cubicBezTo>
                  <a:cubicBezTo>
                    <a:pt x="518" y="278"/>
                    <a:pt x="829" y="228"/>
                    <a:pt x="1158" y="194"/>
                  </a:cubicBezTo>
                  <a:cubicBezTo>
                    <a:pt x="1461" y="164"/>
                    <a:pt x="1767" y="154"/>
                    <a:pt x="2060" y="64"/>
                  </a:cubicBezTo>
                  <a:cubicBezTo>
                    <a:pt x="2093" y="51"/>
                    <a:pt x="2087" y="1"/>
                    <a:pt x="2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4173550" y="3408650"/>
              <a:ext cx="14200" cy="3550"/>
            </a:xfrm>
            <a:custGeom>
              <a:avLst/>
              <a:gdLst/>
              <a:ahLst/>
              <a:cxnLst/>
              <a:rect l="l" t="t" r="r" b="b"/>
              <a:pathLst>
                <a:path w="568" h="142" extrusionOk="0">
                  <a:moveTo>
                    <a:pt x="395" y="1"/>
                  </a:moveTo>
                  <a:cubicBezTo>
                    <a:pt x="286" y="1"/>
                    <a:pt x="175" y="18"/>
                    <a:pt x="71" y="25"/>
                  </a:cubicBezTo>
                  <a:cubicBezTo>
                    <a:pt x="0" y="31"/>
                    <a:pt x="1" y="141"/>
                    <a:pt x="69" y="141"/>
                  </a:cubicBezTo>
                  <a:cubicBezTo>
                    <a:pt x="71" y="141"/>
                    <a:pt x="73" y="141"/>
                    <a:pt x="75" y="141"/>
                  </a:cubicBezTo>
                  <a:cubicBezTo>
                    <a:pt x="221" y="124"/>
                    <a:pt x="387" y="131"/>
                    <a:pt x="527" y="84"/>
                  </a:cubicBezTo>
                  <a:cubicBezTo>
                    <a:pt x="560" y="71"/>
                    <a:pt x="567" y="18"/>
                    <a:pt x="527" y="11"/>
                  </a:cubicBezTo>
                  <a:cubicBezTo>
                    <a:pt x="484" y="3"/>
                    <a:pt x="440" y="1"/>
                    <a:pt x="3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4206850" y="3405650"/>
              <a:ext cx="17825" cy="6325"/>
            </a:xfrm>
            <a:custGeom>
              <a:avLst/>
              <a:gdLst/>
              <a:ahLst/>
              <a:cxnLst/>
              <a:rect l="l" t="t" r="r" b="b"/>
              <a:pathLst>
                <a:path w="713" h="253" extrusionOk="0">
                  <a:moveTo>
                    <a:pt x="175" y="0"/>
                  </a:moveTo>
                  <a:cubicBezTo>
                    <a:pt x="15" y="0"/>
                    <a:pt x="1" y="248"/>
                    <a:pt x="170" y="248"/>
                  </a:cubicBezTo>
                  <a:cubicBezTo>
                    <a:pt x="240" y="248"/>
                    <a:pt x="314" y="252"/>
                    <a:pt x="388" y="252"/>
                  </a:cubicBezTo>
                  <a:cubicBezTo>
                    <a:pt x="483" y="252"/>
                    <a:pt x="578" y="245"/>
                    <a:pt x="662" y="211"/>
                  </a:cubicBezTo>
                  <a:cubicBezTo>
                    <a:pt x="706" y="194"/>
                    <a:pt x="712" y="135"/>
                    <a:pt x="672" y="108"/>
                  </a:cubicBezTo>
                  <a:cubicBezTo>
                    <a:pt x="533" y="28"/>
                    <a:pt x="353" y="25"/>
                    <a:pt x="197" y="2"/>
                  </a:cubicBezTo>
                  <a:cubicBezTo>
                    <a:pt x="189" y="1"/>
                    <a:pt x="182" y="0"/>
                    <a:pt x="1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4237150" y="3406825"/>
              <a:ext cx="26100" cy="6025"/>
            </a:xfrm>
            <a:custGeom>
              <a:avLst/>
              <a:gdLst/>
              <a:ahLst/>
              <a:cxnLst/>
              <a:rect l="l" t="t" r="r" b="b"/>
              <a:pathLst>
                <a:path w="1044" h="241" extrusionOk="0">
                  <a:moveTo>
                    <a:pt x="410" y="0"/>
                  </a:moveTo>
                  <a:cubicBezTo>
                    <a:pt x="325" y="0"/>
                    <a:pt x="240" y="2"/>
                    <a:pt x="152" y="4"/>
                  </a:cubicBezTo>
                  <a:cubicBezTo>
                    <a:pt x="0" y="11"/>
                    <a:pt x="6" y="241"/>
                    <a:pt x="152" y="241"/>
                  </a:cubicBezTo>
                  <a:cubicBezTo>
                    <a:pt x="154" y="241"/>
                    <a:pt x="155" y="241"/>
                    <a:pt x="156" y="241"/>
                  </a:cubicBezTo>
                  <a:cubicBezTo>
                    <a:pt x="445" y="231"/>
                    <a:pt x="721" y="227"/>
                    <a:pt x="1001" y="147"/>
                  </a:cubicBezTo>
                  <a:cubicBezTo>
                    <a:pt x="1044" y="134"/>
                    <a:pt x="1044" y="71"/>
                    <a:pt x="997" y="58"/>
                  </a:cubicBezTo>
                  <a:cubicBezTo>
                    <a:pt x="800" y="11"/>
                    <a:pt x="607" y="0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4279950" y="3397525"/>
              <a:ext cx="109725" cy="13075"/>
            </a:xfrm>
            <a:custGeom>
              <a:avLst/>
              <a:gdLst/>
              <a:ahLst/>
              <a:cxnLst/>
              <a:rect l="l" t="t" r="r" b="b"/>
              <a:pathLst>
                <a:path w="4389" h="523" extrusionOk="0">
                  <a:moveTo>
                    <a:pt x="3687" y="1"/>
                  </a:moveTo>
                  <a:cubicBezTo>
                    <a:pt x="3181" y="1"/>
                    <a:pt x="2659" y="94"/>
                    <a:pt x="2170" y="144"/>
                  </a:cubicBezTo>
                  <a:cubicBezTo>
                    <a:pt x="1451" y="217"/>
                    <a:pt x="756" y="333"/>
                    <a:pt x="44" y="453"/>
                  </a:cubicBezTo>
                  <a:lnTo>
                    <a:pt x="44" y="450"/>
                  </a:lnTo>
                  <a:lnTo>
                    <a:pt x="44" y="450"/>
                  </a:lnTo>
                  <a:cubicBezTo>
                    <a:pt x="1" y="456"/>
                    <a:pt x="14" y="523"/>
                    <a:pt x="57" y="523"/>
                  </a:cubicBezTo>
                  <a:cubicBezTo>
                    <a:pt x="799" y="493"/>
                    <a:pt x="1534" y="470"/>
                    <a:pt x="2280" y="423"/>
                  </a:cubicBezTo>
                  <a:cubicBezTo>
                    <a:pt x="2948" y="380"/>
                    <a:pt x="3677" y="426"/>
                    <a:pt x="4316" y="203"/>
                  </a:cubicBezTo>
                  <a:cubicBezTo>
                    <a:pt x="4382" y="183"/>
                    <a:pt x="4389" y="77"/>
                    <a:pt x="4312" y="60"/>
                  </a:cubicBezTo>
                  <a:cubicBezTo>
                    <a:pt x="4109" y="17"/>
                    <a:pt x="3899" y="1"/>
                    <a:pt x="36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3954250" y="3407800"/>
              <a:ext cx="84825" cy="37250"/>
            </a:xfrm>
            <a:custGeom>
              <a:avLst/>
              <a:gdLst/>
              <a:ahLst/>
              <a:cxnLst/>
              <a:rect l="l" t="t" r="r" b="b"/>
              <a:pathLst>
                <a:path w="3393" h="1490" extrusionOk="0">
                  <a:moveTo>
                    <a:pt x="132" y="0"/>
                  </a:moveTo>
                  <a:cubicBezTo>
                    <a:pt x="51" y="0"/>
                    <a:pt x="0" y="109"/>
                    <a:pt x="87" y="158"/>
                  </a:cubicBezTo>
                  <a:cubicBezTo>
                    <a:pt x="1045" y="694"/>
                    <a:pt x="2216" y="1396"/>
                    <a:pt x="3331" y="1489"/>
                  </a:cubicBezTo>
                  <a:cubicBezTo>
                    <a:pt x="3333" y="1489"/>
                    <a:pt x="3335" y="1490"/>
                    <a:pt x="3337" y="1490"/>
                  </a:cubicBezTo>
                  <a:cubicBezTo>
                    <a:pt x="3391" y="1490"/>
                    <a:pt x="3393" y="1412"/>
                    <a:pt x="3357" y="1386"/>
                  </a:cubicBezTo>
                  <a:cubicBezTo>
                    <a:pt x="2885" y="1060"/>
                    <a:pt x="2306" y="894"/>
                    <a:pt x="1780" y="677"/>
                  </a:cubicBezTo>
                  <a:cubicBezTo>
                    <a:pt x="1245" y="454"/>
                    <a:pt x="706" y="232"/>
                    <a:pt x="173" y="5"/>
                  </a:cubicBezTo>
                  <a:lnTo>
                    <a:pt x="170" y="9"/>
                  </a:lnTo>
                  <a:cubicBezTo>
                    <a:pt x="157" y="3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4047500" y="3445125"/>
              <a:ext cx="15575" cy="7300"/>
            </a:xfrm>
            <a:custGeom>
              <a:avLst/>
              <a:gdLst/>
              <a:ahLst/>
              <a:cxnLst/>
              <a:rect l="l" t="t" r="r" b="b"/>
              <a:pathLst>
                <a:path w="623" h="292" extrusionOk="0">
                  <a:moveTo>
                    <a:pt x="145" y="1"/>
                  </a:moveTo>
                  <a:cubicBezTo>
                    <a:pt x="35" y="1"/>
                    <a:pt x="0" y="168"/>
                    <a:pt x="116" y="206"/>
                  </a:cubicBezTo>
                  <a:cubicBezTo>
                    <a:pt x="212" y="234"/>
                    <a:pt x="344" y="292"/>
                    <a:pt x="459" y="292"/>
                  </a:cubicBezTo>
                  <a:cubicBezTo>
                    <a:pt x="505" y="292"/>
                    <a:pt x="549" y="283"/>
                    <a:pt x="585" y="259"/>
                  </a:cubicBezTo>
                  <a:cubicBezTo>
                    <a:pt x="612" y="239"/>
                    <a:pt x="622" y="202"/>
                    <a:pt x="605" y="176"/>
                  </a:cubicBezTo>
                  <a:cubicBezTo>
                    <a:pt x="529" y="43"/>
                    <a:pt x="303" y="29"/>
                    <a:pt x="166" y="3"/>
                  </a:cubicBezTo>
                  <a:cubicBezTo>
                    <a:pt x="159" y="1"/>
                    <a:pt x="152" y="1"/>
                    <a:pt x="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4073950" y="3453150"/>
              <a:ext cx="19800" cy="6700"/>
            </a:xfrm>
            <a:custGeom>
              <a:avLst/>
              <a:gdLst/>
              <a:ahLst/>
              <a:cxnLst/>
              <a:rect l="l" t="t" r="r" b="b"/>
              <a:pathLst>
                <a:path w="792" h="268" extrusionOk="0">
                  <a:moveTo>
                    <a:pt x="40" y="1"/>
                  </a:moveTo>
                  <a:cubicBezTo>
                    <a:pt x="17" y="1"/>
                    <a:pt x="1" y="37"/>
                    <a:pt x="27" y="51"/>
                  </a:cubicBezTo>
                  <a:cubicBezTo>
                    <a:pt x="253" y="154"/>
                    <a:pt x="516" y="257"/>
                    <a:pt x="765" y="267"/>
                  </a:cubicBezTo>
                  <a:cubicBezTo>
                    <a:pt x="766" y="267"/>
                    <a:pt x="767" y="268"/>
                    <a:pt x="768" y="268"/>
                  </a:cubicBezTo>
                  <a:cubicBezTo>
                    <a:pt x="792" y="268"/>
                    <a:pt x="791" y="230"/>
                    <a:pt x="768" y="224"/>
                  </a:cubicBezTo>
                  <a:cubicBezTo>
                    <a:pt x="526" y="151"/>
                    <a:pt x="289" y="108"/>
                    <a:pt x="53" y="5"/>
                  </a:cubicBezTo>
                  <a:cubicBezTo>
                    <a:pt x="49" y="2"/>
                    <a:pt x="44" y="1"/>
                    <a:pt x="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4100150" y="3460350"/>
              <a:ext cx="74450" cy="20000"/>
            </a:xfrm>
            <a:custGeom>
              <a:avLst/>
              <a:gdLst/>
              <a:ahLst/>
              <a:cxnLst/>
              <a:rect l="l" t="t" r="r" b="b"/>
              <a:pathLst>
                <a:path w="2978" h="800" extrusionOk="0">
                  <a:moveTo>
                    <a:pt x="110" y="0"/>
                  </a:moveTo>
                  <a:cubicBezTo>
                    <a:pt x="21" y="0"/>
                    <a:pt x="1" y="146"/>
                    <a:pt x="96" y="182"/>
                  </a:cubicBezTo>
                  <a:cubicBezTo>
                    <a:pt x="679" y="415"/>
                    <a:pt x="1274" y="595"/>
                    <a:pt x="1886" y="725"/>
                  </a:cubicBezTo>
                  <a:cubicBezTo>
                    <a:pt x="2055" y="760"/>
                    <a:pt x="2237" y="799"/>
                    <a:pt x="2409" y="799"/>
                  </a:cubicBezTo>
                  <a:cubicBezTo>
                    <a:pt x="2610" y="799"/>
                    <a:pt x="2799" y="746"/>
                    <a:pt x="2941" y="568"/>
                  </a:cubicBezTo>
                  <a:cubicBezTo>
                    <a:pt x="2977" y="525"/>
                    <a:pt x="2967" y="445"/>
                    <a:pt x="2901" y="432"/>
                  </a:cubicBezTo>
                  <a:cubicBezTo>
                    <a:pt x="2495" y="359"/>
                    <a:pt x="2069" y="392"/>
                    <a:pt x="1653" y="342"/>
                  </a:cubicBezTo>
                  <a:cubicBezTo>
                    <a:pt x="1141" y="279"/>
                    <a:pt x="635" y="166"/>
                    <a:pt x="143" y="3"/>
                  </a:cubicBezTo>
                  <a:lnTo>
                    <a:pt x="143" y="6"/>
                  </a:lnTo>
                  <a:cubicBezTo>
                    <a:pt x="131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3" name="Google Shape;2123;p9"/>
          <p:cNvSpPr txBox="1">
            <a:spLocks noGrp="1"/>
          </p:cNvSpPr>
          <p:nvPr>
            <p:ph type="title"/>
          </p:nvPr>
        </p:nvSpPr>
        <p:spPr>
          <a:xfrm>
            <a:off x="2029950" y="632800"/>
            <a:ext cx="50841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24" name="Google Shape;2124;p9"/>
          <p:cNvSpPr txBox="1">
            <a:spLocks noGrp="1"/>
          </p:cNvSpPr>
          <p:nvPr>
            <p:ph type="subTitle" idx="1"/>
          </p:nvPr>
        </p:nvSpPr>
        <p:spPr>
          <a:xfrm>
            <a:off x="2030059" y="1474593"/>
            <a:ext cx="5084100" cy="119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25" name="Google Shape;2125;p9"/>
          <p:cNvGrpSpPr/>
          <p:nvPr/>
        </p:nvGrpSpPr>
        <p:grpSpPr>
          <a:xfrm flipH="1">
            <a:off x="8709874" y="-166851"/>
            <a:ext cx="434123" cy="5485949"/>
            <a:chOff x="13274" y="-166851"/>
            <a:chExt cx="434123" cy="5485949"/>
          </a:xfrm>
        </p:grpSpPr>
        <p:sp>
          <p:nvSpPr>
            <p:cNvPr id="2126" name="Google Shape;2126;p9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9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9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9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9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9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9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9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9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9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9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9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9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9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9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9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9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9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9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9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9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9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9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9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9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9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9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9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9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9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9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9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9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9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9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9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9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9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9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9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9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9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9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9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9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9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9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9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9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9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9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9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9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9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9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9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9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9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9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9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9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9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9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9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9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9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9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2" name="Google Shape;2262;p9"/>
          <p:cNvGrpSpPr/>
          <p:nvPr/>
        </p:nvGrpSpPr>
        <p:grpSpPr>
          <a:xfrm>
            <a:off x="49" y="-166851"/>
            <a:ext cx="434123" cy="5485949"/>
            <a:chOff x="13274" y="-166851"/>
            <a:chExt cx="434123" cy="5485949"/>
          </a:xfrm>
        </p:grpSpPr>
        <p:sp>
          <p:nvSpPr>
            <p:cNvPr id="2263" name="Google Shape;2263;p9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9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9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9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9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9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9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9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9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9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9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9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9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9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9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9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9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9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9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9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9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9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9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9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9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9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9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9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9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9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9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9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9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9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9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9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9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9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9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9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9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9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9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9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9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9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9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9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9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9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9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9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9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9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9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9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9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9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9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9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9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9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9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9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9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9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9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9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9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9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9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9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9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9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9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9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9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9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9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9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9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9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9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9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9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9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9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9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9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9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9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9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9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9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9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9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9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9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9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9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9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9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9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9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9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9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9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9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9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9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9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9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9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9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9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9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9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9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9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9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9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9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9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9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9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9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9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9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9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9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9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9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9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9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9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9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9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7" name="Google Shape;2967;p13"/>
          <p:cNvGrpSpPr/>
          <p:nvPr/>
        </p:nvGrpSpPr>
        <p:grpSpPr>
          <a:xfrm rot="-5138900">
            <a:off x="6913794" y="-622251"/>
            <a:ext cx="869030" cy="1692177"/>
            <a:chOff x="4928950" y="2923850"/>
            <a:chExt cx="434675" cy="846400"/>
          </a:xfrm>
        </p:grpSpPr>
        <p:sp>
          <p:nvSpPr>
            <p:cNvPr id="2968" name="Google Shape;2968;p13"/>
            <p:cNvSpPr/>
            <p:nvPr/>
          </p:nvSpPr>
          <p:spPr>
            <a:xfrm>
              <a:off x="5082575" y="2939475"/>
              <a:ext cx="264375" cy="819350"/>
            </a:xfrm>
            <a:custGeom>
              <a:avLst/>
              <a:gdLst/>
              <a:ahLst/>
              <a:cxnLst/>
              <a:rect l="l" t="t" r="r" b="b"/>
              <a:pathLst>
                <a:path w="10575" h="32774" extrusionOk="0">
                  <a:moveTo>
                    <a:pt x="9954" y="1"/>
                  </a:moveTo>
                  <a:cubicBezTo>
                    <a:pt x="9951" y="1"/>
                    <a:pt x="9948" y="1"/>
                    <a:pt x="9944" y="1"/>
                  </a:cubicBezTo>
                  <a:cubicBezTo>
                    <a:pt x="8514" y="134"/>
                    <a:pt x="7216" y="1379"/>
                    <a:pt x="6215" y="2317"/>
                  </a:cubicBezTo>
                  <a:cubicBezTo>
                    <a:pt x="5024" y="3431"/>
                    <a:pt x="3982" y="4689"/>
                    <a:pt x="3111" y="6066"/>
                  </a:cubicBezTo>
                  <a:cubicBezTo>
                    <a:pt x="1361" y="8838"/>
                    <a:pt x="306" y="12041"/>
                    <a:pt x="117" y="15315"/>
                  </a:cubicBezTo>
                  <a:cubicBezTo>
                    <a:pt x="0" y="17331"/>
                    <a:pt x="200" y="19354"/>
                    <a:pt x="552" y="21337"/>
                  </a:cubicBezTo>
                  <a:cubicBezTo>
                    <a:pt x="878" y="23170"/>
                    <a:pt x="1314" y="24926"/>
                    <a:pt x="2352" y="26497"/>
                  </a:cubicBezTo>
                  <a:cubicBezTo>
                    <a:pt x="4162" y="29235"/>
                    <a:pt x="6933" y="31949"/>
                    <a:pt x="10194" y="32765"/>
                  </a:cubicBezTo>
                  <a:cubicBezTo>
                    <a:pt x="10218" y="32771"/>
                    <a:pt x="10241" y="32773"/>
                    <a:pt x="10263" y="32773"/>
                  </a:cubicBezTo>
                  <a:cubicBezTo>
                    <a:pt x="10494" y="32773"/>
                    <a:pt x="10574" y="32458"/>
                    <a:pt x="10340" y="32342"/>
                  </a:cubicBezTo>
                  <a:cubicBezTo>
                    <a:pt x="7369" y="30862"/>
                    <a:pt x="4505" y="28742"/>
                    <a:pt x="2675" y="25924"/>
                  </a:cubicBezTo>
                  <a:cubicBezTo>
                    <a:pt x="1677" y="24387"/>
                    <a:pt x="1294" y="22624"/>
                    <a:pt x="992" y="20841"/>
                  </a:cubicBezTo>
                  <a:cubicBezTo>
                    <a:pt x="669" y="18965"/>
                    <a:pt x="502" y="17055"/>
                    <a:pt x="622" y="15152"/>
                  </a:cubicBezTo>
                  <a:cubicBezTo>
                    <a:pt x="822" y="12035"/>
                    <a:pt x="1870" y="8994"/>
                    <a:pt x="3557" y="6369"/>
                  </a:cubicBezTo>
                  <a:cubicBezTo>
                    <a:pt x="4348" y="5125"/>
                    <a:pt x="5283" y="3980"/>
                    <a:pt x="6341" y="2949"/>
                  </a:cubicBezTo>
                  <a:cubicBezTo>
                    <a:pt x="7386" y="1934"/>
                    <a:pt x="8657" y="757"/>
                    <a:pt x="10011" y="194"/>
                  </a:cubicBezTo>
                  <a:cubicBezTo>
                    <a:pt x="10124" y="146"/>
                    <a:pt x="10055" y="1"/>
                    <a:pt x="9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3"/>
            <p:cNvSpPr/>
            <p:nvPr/>
          </p:nvSpPr>
          <p:spPr>
            <a:xfrm>
              <a:off x="5139625" y="2978525"/>
              <a:ext cx="201700" cy="684825"/>
            </a:xfrm>
            <a:custGeom>
              <a:avLst/>
              <a:gdLst/>
              <a:ahLst/>
              <a:cxnLst/>
              <a:rect l="l" t="t" r="r" b="b"/>
              <a:pathLst>
                <a:path w="8068" h="27393" extrusionOk="0">
                  <a:moveTo>
                    <a:pt x="7821" y="0"/>
                  </a:moveTo>
                  <a:cubicBezTo>
                    <a:pt x="7784" y="0"/>
                    <a:pt x="7746" y="13"/>
                    <a:pt x="7709" y="43"/>
                  </a:cubicBezTo>
                  <a:cubicBezTo>
                    <a:pt x="3567" y="3393"/>
                    <a:pt x="672" y="8427"/>
                    <a:pt x="320" y="13796"/>
                  </a:cubicBezTo>
                  <a:cubicBezTo>
                    <a:pt x="0" y="18624"/>
                    <a:pt x="2006" y="24765"/>
                    <a:pt x="6361" y="27357"/>
                  </a:cubicBezTo>
                  <a:cubicBezTo>
                    <a:pt x="6403" y="27382"/>
                    <a:pt x="6446" y="27393"/>
                    <a:pt x="6488" y="27393"/>
                  </a:cubicBezTo>
                  <a:cubicBezTo>
                    <a:pt x="6672" y="27393"/>
                    <a:pt x="6827" y="27175"/>
                    <a:pt x="6677" y="27004"/>
                  </a:cubicBezTo>
                  <a:cubicBezTo>
                    <a:pt x="5004" y="25118"/>
                    <a:pt x="3334" y="23314"/>
                    <a:pt x="2273" y="20989"/>
                  </a:cubicBezTo>
                  <a:cubicBezTo>
                    <a:pt x="1235" y="18713"/>
                    <a:pt x="829" y="16175"/>
                    <a:pt x="1018" y="13683"/>
                  </a:cubicBezTo>
                  <a:cubicBezTo>
                    <a:pt x="1414" y="8506"/>
                    <a:pt x="4229" y="3822"/>
                    <a:pt x="7938" y="306"/>
                  </a:cubicBezTo>
                  <a:cubicBezTo>
                    <a:pt x="8067" y="182"/>
                    <a:pt x="7959" y="0"/>
                    <a:pt x="78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3"/>
            <p:cNvSpPr/>
            <p:nvPr/>
          </p:nvSpPr>
          <p:spPr>
            <a:xfrm>
              <a:off x="4928950" y="2923850"/>
              <a:ext cx="434675" cy="846400"/>
            </a:xfrm>
            <a:custGeom>
              <a:avLst/>
              <a:gdLst/>
              <a:ahLst/>
              <a:cxnLst/>
              <a:rect l="l" t="t" r="r" b="b"/>
              <a:pathLst>
                <a:path w="17387" h="33856" extrusionOk="0">
                  <a:moveTo>
                    <a:pt x="16328" y="0"/>
                  </a:moveTo>
                  <a:cubicBezTo>
                    <a:pt x="16299" y="0"/>
                    <a:pt x="16268" y="7"/>
                    <a:pt x="16236" y="24"/>
                  </a:cubicBezTo>
                  <a:cubicBezTo>
                    <a:pt x="12672" y="1847"/>
                    <a:pt x="9522" y="4326"/>
                    <a:pt x="6744" y="7200"/>
                  </a:cubicBezTo>
                  <a:cubicBezTo>
                    <a:pt x="4462" y="9559"/>
                    <a:pt x="2349" y="12360"/>
                    <a:pt x="1494" y="15581"/>
                  </a:cubicBezTo>
                  <a:cubicBezTo>
                    <a:pt x="672" y="18675"/>
                    <a:pt x="1368" y="21922"/>
                    <a:pt x="2845" y="24710"/>
                  </a:cubicBezTo>
                  <a:cubicBezTo>
                    <a:pt x="4232" y="27325"/>
                    <a:pt x="6195" y="29597"/>
                    <a:pt x="8690" y="31204"/>
                  </a:cubicBezTo>
                  <a:cubicBezTo>
                    <a:pt x="9918" y="31996"/>
                    <a:pt x="11239" y="32631"/>
                    <a:pt x="12626" y="33093"/>
                  </a:cubicBezTo>
                  <a:cubicBezTo>
                    <a:pt x="13602" y="33413"/>
                    <a:pt x="14869" y="33855"/>
                    <a:pt x="15989" y="33855"/>
                  </a:cubicBezTo>
                  <a:cubicBezTo>
                    <a:pt x="16267" y="33855"/>
                    <a:pt x="16535" y="33828"/>
                    <a:pt x="16788" y="33765"/>
                  </a:cubicBezTo>
                  <a:cubicBezTo>
                    <a:pt x="17317" y="33636"/>
                    <a:pt x="17387" y="32897"/>
                    <a:pt x="16864" y="32701"/>
                  </a:cubicBezTo>
                  <a:cubicBezTo>
                    <a:pt x="16142" y="32428"/>
                    <a:pt x="15381" y="32475"/>
                    <a:pt x="14625" y="32345"/>
                  </a:cubicBezTo>
                  <a:cubicBezTo>
                    <a:pt x="13887" y="32215"/>
                    <a:pt x="13158" y="32022"/>
                    <a:pt x="12453" y="31776"/>
                  </a:cubicBezTo>
                  <a:cubicBezTo>
                    <a:pt x="10969" y="31267"/>
                    <a:pt x="9568" y="30548"/>
                    <a:pt x="8294" y="29640"/>
                  </a:cubicBezTo>
                  <a:cubicBezTo>
                    <a:pt x="3314" y="26110"/>
                    <a:pt x="0" y="19836"/>
                    <a:pt x="2698" y="13857"/>
                  </a:cubicBezTo>
                  <a:cubicBezTo>
                    <a:pt x="4013" y="10940"/>
                    <a:pt x="6301" y="8498"/>
                    <a:pt x="8610" y="6335"/>
                  </a:cubicBezTo>
                  <a:cubicBezTo>
                    <a:pt x="10999" y="4100"/>
                    <a:pt x="13664" y="2150"/>
                    <a:pt x="16409" y="373"/>
                  </a:cubicBezTo>
                  <a:lnTo>
                    <a:pt x="16405" y="373"/>
                  </a:lnTo>
                  <a:cubicBezTo>
                    <a:pt x="16582" y="262"/>
                    <a:pt x="16497" y="0"/>
                    <a:pt x="16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1" name="Google Shape;2971;p13"/>
          <p:cNvSpPr txBox="1">
            <a:spLocks noGrp="1"/>
          </p:cNvSpPr>
          <p:nvPr>
            <p:ph type="title" hasCustomPrompt="1"/>
          </p:nvPr>
        </p:nvSpPr>
        <p:spPr>
          <a:xfrm>
            <a:off x="720000" y="1132766"/>
            <a:ext cx="7857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72" name="Google Shape;2972;p13"/>
          <p:cNvSpPr txBox="1">
            <a:spLocks noGrp="1"/>
          </p:cNvSpPr>
          <p:nvPr>
            <p:ph type="subTitle" idx="1"/>
          </p:nvPr>
        </p:nvSpPr>
        <p:spPr>
          <a:xfrm>
            <a:off x="720000" y="2229169"/>
            <a:ext cx="2367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3" name="Google Shape;2973;p13"/>
          <p:cNvSpPr txBox="1">
            <a:spLocks noGrp="1"/>
          </p:cNvSpPr>
          <p:nvPr>
            <p:ph type="title" idx="2" hasCustomPrompt="1"/>
          </p:nvPr>
        </p:nvSpPr>
        <p:spPr>
          <a:xfrm>
            <a:off x="3388500" y="1132766"/>
            <a:ext cx="7857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74" name="Google Shape;2974;p13"/>
          <p:cNvSpPr txBox="1">
            <a:spLocks noGrp="1"/>
          </p:cNvSpPr>
          <p:nvPr>
            <p:ph type="subTitle" idx="3"/>
          </p:nvPr>
        </p:nvSpPr>
        <p:spPr>
          <a:xfrm>
            <a:off x="3388500" y="2229192"/>
            <a:ext cx="2367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5" name="Google Shape;2975;p13"/>
          <p:cNvSpPr txBox="1">
            <a:spLocks noGrp="1"/>
          </p:cNvSpPr>
          <p:nvPr>
            <p:ph type="title" idx="4" hasCustomPrompt="1"/>
          </p:nvPr>
        </p:nvSpPr>
        <p:spPr>
          <a:xfrm>
            <a:off x="6061800" y="1132766"/>
            <a:ext cx="7857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76" name="Google Shape;2976;p13"/>
          <p:cNvSpPr txBox="1">
            <a:spLocks noGrp="1"/>
          </p:cNvSpPr>
          <p:nvPr>
            <p:ph type="subTitle" idx="5"/>
          </p:nvPr>
        </p:nvSpPr>
        <p:spPr>
          <a:xfrm>
            <a:off x="6061800" y="2229192"/>
            <a:ext cx="2362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7" name="Google Shape;297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2949548"/>
            <a:ext cx="7857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78" name="Google Shape;2978;p13"/>
          <p:cNvSpPr txBox="1">
            <a:spLocks noGrp="1"/>
          </p:cNvSpPr>
          <p:nvPr>
            <p:ph type="subTitle" idx="7"/>
          </p:nvPr>
        </p:nvSpPr>
        <p:spPr>
          <a:xfrm>
            <a:off x="720000" y="4063668"/>
            <a:ext cx="2367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9" name="Google Shape;2979;p13"/>
          <p:cNvSpPr txBox="1">
            <a:spLocks noGrp="1"/>
          </p:cNvSpPr>
          <p:nvPr>
            <p:ph type="title" idx="8" hasCustomPrompt="1"/>
          </p:nvPr>
        </p:nvSpPr>
        <p:spPr>
          <a:xfrm>
            <a:off x="3388500" y="2949548"/>
            <a:ext cx="7857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80" name="Google Shape;2980;p13"/>
          <p:cNvSpPr txBox="1">
            <a:spLocks noGrp="1"/>
          </p:cNvSpPr>
          <p:nvPr>
            <p:ph type="subTitle" idx="9"/>
          </p:nvPr>
        </p:nvSpPr>
        <p:spPr>
          <a:xfrm>
            <a:off x="3388500" y="4063668"/>
            <a:ext cx="2367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1" name="Google Shape;2981;p13"/>
          <p:cNvSpPr txBox="1">
            <a:spLocks noGrp="1"/>
          </p:cNvSpPr>
          <p:nvPr>
            <p:ph type="title" idx="13" hasCustomPrompt="1"/>
          </p:nvPr>
        </p:nvSpPr>
        <p:spPr>
          <a:xfrm>
            <a:off x="6061800" y="2949548"/>
            <a:ext cx="785700" cy="4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82" name="Google Shape;2982;p13"/>
          <p:cNvSpPr txBox="1">
            <a:spLocks noGrp="1"/>
          </p:cNvSpPr>
          <p:nvPr>
            <p:ph type="subTitle" idx="14"/>
          </p:nvPr>
        </p:nvSpPr>
        <p:spPr>
          <a:xfrm>
            <a:off x="6061800" y="4063668"/>
            <a:ext cx="23622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3" name="Google Shape;2983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84" name="Google Shape;2984;p13"/>
          <p:cNvSpPr txBox="1">
            <a:spLocks noGrp="1"/>
          </p:cNvSpPr>
          <p:nvPr>
            <p:ph type="subTitle" idx="16"/>
          </p:nvPr>
        </p:nvSpPr>
        <p:spPr>
          <a:xfrm>
            <a:off x="720000" y="1585326"/>
            <a:ext cx="2367000" cy="62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Aclonica"/>
                <a:ea typeface="Aclonica"/>
                <a:cs typeface="Aclonica"/>
                <a:sym typeface="Aclon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5" name="Google Shape;2985;p13"/>
          <p:cNvSpPr txBox="1">
            <a:spLocks noGrp="1"/>
          </p:cNvSpPr>
          <p:nvPr>
            <p:ph type="subTitle" idx="17"/>
          </p:nvPr>
        </p:nvSpPr>
        <p:spPr>
          <a:xfrm>
            <a:off x="3388500" y="1585337"/>
            <a:ext cx="2367000" cy="62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Aclonica"/>
                <a:ea typeface="Aclonica"/>
                <a:cs typeface="Aclonica"/>
                <a:sym typeface="Aclon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6" name="Google Shape;2986;p13"/>
          <p:cNvSpPr txBox="1">
            <a:spLocks noGrp="1"/>
          </p:cNvSpPr>
          <p:nvPr>
            <p:ph type="subTitle" idx="18"/>
          </p:nvPr>
        </p:nvSpPr>
        <p:spPr>
          <a:xfrm>
            <a:off x="6061800" y="1585337"/>
            <a:ext cx="2362200" cy="622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clonica"/>
                <a:ea typeface="Aclonica"/>
                <a:cs typeface="Aclonica"/>
                <a:sym typeface="Aclon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7" name="Google Shape;2987;p13"/>
          <p:cNvSpPr txBox="1">
            <a:spLocks noGrp="1"/>
          </p:cNvSpPr>
          <p:nvPr>
            <p:ph type="subTitle" idx="19"/>
          </p:nvPr>
        </p:nvSpPr>
        <p:spPr>
          <a:xfrm>
            <a:off x="720000" y="3402101"/>
            <a:ext cx="2367000" cy="63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Aclonica"/>
                <a:ea typeface="Aclonica"/>
                <a:cs typeface="Aclonica"/>
                <a:sym typeface="Aclon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8" name="Google Shape;2988;p13"/>
          <p:cNvSpPr txBox="1">
            <a:spLocks noGrp="1"/>
          </p:cNvSpPr>
          <p:nvPr>
            <p:ph type="subTitle" idx="20"/>
          </p:nvPr>
        </p:nvSpPr>
        <p:spPr>
          <a:xfrm>
            <a:off x="3388500" y="3402101"/>
            <a:ext cx="2367000" cy="63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Aclonica"/>
                <a:ea typeface="Aclonica"/>
                <a:cs typeface="Aclonica"/>
                <a:sym typeface="Aclon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89" name="Google Shape;2989;p13"/>
          <p:cNvSpPr txBox="1">
            <a:spLocks noGrp="1"/>
          </p:cNvSpPr>
          <p:nvPr>
            <p:ph type="subTitle" idx="21"/>
          </p:nvPr>
        </p:nvSpPr>
        <p:spPr>
          <a:xfrm>
            <a:off x="6061800" y="3402101"/>
            <a:ext cx="2362200" cy="63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Aclonica"/>
                <a:ea typeface="Aclonica"/>
                <a:cs typeface="Aclonica"/>
                <a:sym typeface="Aclon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990" name="Google Shape;2990;p13"/>
          <p:cNvGrpSpPr/>
          <p:nvPr/>
        </p:nvGrpSpPr>
        <p:grpSpPr>
          <a:xfrm flipH="1">
            <a:off x="8709874" y="-166851"/>
            <a:ext cx="434123" cy="5485949"/>
            <a:chOff x="13274" y="-166851"/>
            <a:chExt cx="434123" cy="5485949"/>
          </a:xfrm>
        </p:grpSpPr>
        <p:sp>
          <p:nvSpPr>
            <p:cNvPr id="2991" name="Google Shape;2991;p13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3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3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3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3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3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3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3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3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3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3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3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3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3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3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3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3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3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3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3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3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3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3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3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3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3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3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3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3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3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3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3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3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3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3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3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3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3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3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3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3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3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3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3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3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3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3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3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3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3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3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3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3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3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3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3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3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3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3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3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3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3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3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3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3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3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3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3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3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3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3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3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3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3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3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3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3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3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3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3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3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3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3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3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3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3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3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3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3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3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3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3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3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3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3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3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3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3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3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3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3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3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3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3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3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3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3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3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3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3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3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3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3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3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3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3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3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3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3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3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3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3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3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3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3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3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3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3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3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3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3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3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3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3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3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3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7" name="Google Shape;3127;p13"/>
          <p:cNvGrpSpPr/>
          <p:nvPr/>
        </p:nvGrpSpPr>
        <p:grpSpPr>
          <a:xfrm>
            <a:off x="49" y="-166851"/>
            <a:ext cx="434123" cy="5485949"/>
            <a:chOff x="13274" y="-166851"/>
            <a:chExt cx="434123" cy="5485949"/>
          </a:xfrm>
        </p:grpSpPr>
        <p:sp>
          <p:nvSpPr>
            <p:cNvPr id="3128" name="Google Shape;3128;p13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3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3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3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3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3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3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3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3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3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3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3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3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3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3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3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3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3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3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3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3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3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3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3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3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3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3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3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3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3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3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3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3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3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3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3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3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3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3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3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3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3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3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3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3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3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3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3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3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3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3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3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3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3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3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3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3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3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3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3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3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3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3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3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3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3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3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3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3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3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3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3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3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3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3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3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3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3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3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3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3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3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3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3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3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3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3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3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3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3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3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3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3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3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3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3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3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3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3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3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3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3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3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3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3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3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3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3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3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3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3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3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3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3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3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3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3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3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3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3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3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3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3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3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3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3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3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3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3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3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3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3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3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3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3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3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8" name="Google Shape;3548;p15"/>
          <p:cNvGrpSpPr/>
          <p:nvPr/>
        </p:nvGrpSpPr>
        <p:grpSpPr>
          <a:xfrm rot="-5138900">
            <a:off x="5251994" y="-598238"/>
            <a:ext cx="869030" cy="1692177"/>
            <a:chOff x="4928950" y="2923850"/>
            <a:chExt cx="434675" cy="846400"/>
          </a:xfrm>
        </p:grpSpPr>
        <p:sp>
          <p:nvSpPr>
            <p:cNvPr id="3549" name="Google Shape;3549;p15"/>
            <p:cNvSpPr/>
            <p:nvPr/>
          </p:nvSpPr>
          <p:spPr>
            <a:xfrm>
              <a:off x="5082575" y="2939475"/>
              <a:ext cx="264375" cy="819350"/>
            </a:xfrm>
            <a:custGeom>
              <a:avLst/>
              <a:gdLst/>
              <a:ahLst/>
              <a:cxnLst/>
              <a:rect l="l" t="t" r="r" b="b"/>
              <a:pathLst>
                <a:path w="10575" h="32774" extrusionOk="0">
                  <a:moveTo>
                    <a:pt x="9954" y="1"/>
                  </a:moveTo>
                  <a:cubicBezTo>
                    <a:pt x="9951" y="1"/>
                    <a:pt x="9948" y="1"/>
                    <a:pt x="9944" y="1"/>
                  </a:cubicBezTo>
                  <a:cubicBezTo>
                    <a:pt x="8514" y="134"/>
                    <a:pt x="7216" y="1379"/>
                    <a:pt x="6215" y="2317"/>
                  </a:cubicBezTo>
                  <a:cubicBezTo>
                    <a:pt x="5024" y="3431"/>
                    <a:pt x="3982" y="4689"/>
                    <a:pt x="3111" y="6066"/>
                  </a:cubicBezTo>
                  <a:cubicBezTo>
                    <a:pt x="1361" y="8838"/>
                    <a:pt x="306" y="12041"/>
                    <a:pt x="117" y="15315"/>
                  </a:cubicBezTo>
                  <a:cubicBezTo>
                    <a:pt x="0" y="17331"/>
                    <a:pt x="200" y="19354"/>
                    <a:pt x="552" y="21337"/>
                  </a:cubicBezTo>
                  <a:cubicBezTo>
                    <a:pt x="878" y="23170"/>
                    <a:pt x="1314" y="24926"/>
                    <a:pt x="2352" y="26497"/>
                  </a:cubicBezTo>
                  <a:cubicBezTo>
                    <a:pt x="4162" y="29235"/>
                    <a:pt x="6933" y="31949"/>
                    <a:pt x="10194" y="32765"/>
                  </a:cubicBezTo>
                  <a:cubicBezTo>
                    <a:pt x="10218" y="32771"/>
                    <a:pt x="10241" y="32773"/>
                    <a:pt x="10263" y="32773"/>
                  </a:cubicBezTo>
                  <a:cubicBezTo>
                    <a:pt x="10494" y="32773"/>
                    <a:pt x="10574" y="32458"/>
                    <a:pt x="10340" y="32342"/>
                  </a:cubicBezTo>
                  <a:cubicBezTo>
                    <a:pt x="7369" y="30862"/>
                    <a:pt x="4505" y="28742"/>
                    <a:pt x="2675" y="25924"/>
                  </a:cubicBezTo>
                  <a:cubicBezTo>
                    <a:pt x="1677" y="24387"/>
                    <a:pt x="1294" y="22624"/>
                    <a:pt x="992" y="20841"/>
                  </a:cubicBezTo>
                  <a:cubicBezTo>
                    <a:pt x="669" y="18965"/>
                    <a:pt x="502" y="17055"/>
                    <a:pt x="622" y="15152"/>
                  </a:cubicBezTo>
                  <a:cubicBezTo>
                    <a:pt x="822" y="12035"/>
                    <a:pt x="1870" y="8994"/>
                    <a:pt x="3557" y="6369"/>
                  </a:cubicBezTo>
                  <a:cubicBezTo>
                    <a:pt x="4348" y="5125"/>
                    <a:pt x="5283" y="3980"/>
                    <a:pt x="6341" y="2949"/>
                  </a:cubicBezTo>
                  <a:cubicBezTo>
                    <a:pt x="7386" y="1934"/>
                    <a:pt x="8657" y="757"/>
                    <a:pt x="10011" y="194"/>
                  </a:cubicBezTo>
                  <a:cubicBezTo>
                    <a:pt x="10124" y="146"/>
                    <a:pt x="10055" y="1"/>
                    <a:pt x="99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5"/>
            <p:cNvSpPr/>
            <p:nvPr/>
          </p:nvSpPr>
          <p:spPr>
            <a:xfrm>
              <a:off x="5139625" y="2978525"/>
              <a:ext cx="201700" cy="684825"/>
            </a:xfrm>
            <a:custGeom>
              <a:avLst/>
              <a:gdLst/>
              <a:ahLst/>
              <a:cxnLst/>
              <a:rect l="l" t="t" r="r" b="b"/>
              <a:pathLst>
                <a:path w="8068" h="27393" extrusionOk="0">
                  <a:moveTo>
                    <a:pt x="7821" y="0"/>
                  </a:moveTo>
                  <a:cubicBezTo>
                    <a:pt x="7784" y="0"/>
                    <a:pt x="7746" y="13"/>
                    <a:pt x="7709" y="43"/>
                  </a:cubicBezTo>
                  <a:cubicBezTo>
                    <a:pt x="3567" y="3393"/>
                    <a:pt x="672" y="8427"/>
                    <a:pt x="320" y="13796"/>
                  </a:cubicBezTo>
                  <a:cubicBezTo>
                    <a:pt x="0" y="18624"/>
                    <a:pt x="2006" y="24765"/>
                    <a:pt x="6361" y="27357"/>
                  </a:cubicBezTo>
                  <a:cubicBezTo>
                    <a:pt x="6403" y="27382"/>
                    <a:pt x="6446" y="27393"/>
                    <a:pt x="6488" y="27393"/>
                  </a:cubicBezTo>
                  <a:cubicBezTo>
                    <a:pt x="6672" y="27393"/>
                    <a:pt x="6827" y="27175"/>
                    <a:pt x="6677" y="27004"/>
                  </a:cubicBezTo>
                  <a:cubicBezTo>
                    <a:pt x="5004" y="25118"/>
                    <a:pt x="3334" y="23314"/>
                    <a:pt x="2273" y="20989"/>
                  </a:cubicBezTo>
                  <a:cubicBezTo>
                    <a:pt x="1235" y="18713"/>
                    <a:pt x="829" y="16175"/>
                    <a:pt x="1018" y="13683"/>
                  </a:cubicBezTo>
                  <a:cubicBezTo>
                    <a:pt x="1414" y="8506"/>
                    <a:pt x="4229" y="3822"/>
                    <a:pt x="7938" y="306"/>
                  </a:cubicBezTo>
                  <a:cubicBezTo>
                    <a:pt x="8067" y="182"/>
                    <a:pt x="7959" y="0"/>
                    <a:pt x="78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5"/>
            <p:cNvSpPr/>
            <p:nvPr/>
          </p:nvSpPr>
          <p:spPr>
            <a:xfrm>
              <a:off x="4928950" y="2923850"/>
              <a:ext cx="434675" cy="846400"/>
            </a:xfrm>
            <a:custGeom>
              <a:avLst/>
              <a:gdLst/>
              <a:ahLst/>
              <a:cxnLst/>
              <a:rect l="l" t="t" r="r" b="b"/>
              <a:pathLst>
                <a:path w="17387" h="33856" extrusionOk="0">
                  <a:moveTo>
                    <a:pt x="16328" y="0"/>
                  </a:moveTo>
                  <a:cubicBezTo>
                    <a:pt x="16299" y="0"/>
                    <a:pt x="16268" y="7"/>
                    <a:pt x="16236" y="24"/>
                  </a:cubicBezTo>
                  <a:cubicBezTo>
                    <a:pt x="12672" y="1847"/>
                    <a:pt x="9522" y="4326"/>
                    <a:pt x="6744" y="7200"/>
                  </a:cubicBezTo>
                  <a:cubicBezTo>
                    <a:pt x="4462" y="9559"/>
                    <a:pt x="2349" y="12360"/>
                    <a:pt x="1494" y="15581"/>
                  </a:cubicBezTo>
                  <a:cubicBezTo>
                    <a:pt x="672" y="18675"/>
                    <a:pt x="1368" y="21922"/>
                    <a:pt x="2845" y="24710"/>
                  </a:cubicBezTo>
                  <a:cubicBezTo>
                    <a:pt x="4232" y="27325"/>
                    <a:pt x="6195" y="29597"/>
                    <a:pt x="8690" y="31204"/>
                  </a:cubicBezTo>
                  <a:cubicBezTo>
                    <a:pt x="9918" y="31996"/>
                    <a:pt x="11239" y="32631"/>
                    <a:pt x="12626" y="33093"/>
                  </a:cubicBezTo>
                  <a:cubicBezTo>
                    <a:pt x="13602" y="33413"/>
                    <a:pt x="14869" y="33855"/>
                    <a:pt x="15989" y="33855"/>
                  </a:cubicBezTo>
                  <a:cubicBezTo>
                    <a:pt x="16267" y="33855"/>
                    <a:pt x="16535" y="33828"/>
                    <a:pt x="16788" y="33765"/>
                  </a:cubicBezTo>
                  <a:cubicBezTo>
                    <a:pt x="17317" y="33636"/>
                    <a:pt x="17387" y="32897"/>
                    <a:pt x="16864" y="32701"/>
                  </a:cubicBezTo>
                  <a:cubicBezTo>
                    <a:pt x="16142" y="32428"/>
                    <a:pt x="15381" y="32475"/>
                    <a:pt x="14625" y="32345"/>
                  </a:cubicBezTo>
                  <a:cubicBezTo>
                    <a:pt x="13887" y="32215"/>
                    <a:pt x="13158" y="32022"/>
                    <a:pt x="12453" y="31776"/>
                  </a:cubicBezTo>
                  <a:cubicBezTo>
                    <a:pt x="10969" y="31267"/>
                    <a:pt x="9568" y="30548"/>
                    <a:pt x="8294" y="29640"/>
                  </a:cubicBezTo>
                  <a:cubicBezTo>
                    <a:pt x="3314" y="26110"/>
                    <a:pt x="0" y="19836"/>
                    <a:pt x="2698" y="13857"/>
                  </a:cubicBezTo>
                  <a:cubicBezTo>
                    <a:pt x="4013" y="10940"/>
                    <a:pt x="6301" y="8498"/>
                    <a:pt x="8610" y="6335"/>
                  </a:cubicBezTo>
                  <a:cubicBezTo>
                    <a:pt x="10999" y="4100"/>
                    <a:pt x="13664" y="2150"/>
                    <a:pt x="16409" y="373"/>
                  </a:cubicBezTo>
                  <a:lnTo>
                    <a:pt x="16405" y="373"/>
                  </a:lnTo>
                  <a:cubicBezTo>
                    <a:pt x="16582" y="262"/>
                    <a:pt x="16497" y="0"/>
                    <a:pt x="163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2" name="Google Shape;3552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553" name="Google Shape;3553;p15"/>
          <p:cNvGrpSpPr/>
          <p:nvPr/>
        </p:nvGrpSpPr>
        <p:grpSpPr>
          <a:xfrm flipH="1">
            <a:off x="8709874" y="-166851"/>
            <a:ext cx="434123" cy="5485949"/>
            <a:chOff x="13274" y="-166851"/>
            <a:chExt cx="434123" cy="5485949"/>
          </a:xfrm>
        </p:grpSpPr>
        <p:sp>
          <p:nvSpPr>
            <p:cNvPr id="3554" name="Google Shape;3554;p15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5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5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5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5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5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5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5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5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5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5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5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5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5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5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5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5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5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5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5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5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5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5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5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5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5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5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5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5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5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5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5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5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5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5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5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5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5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5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5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5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5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5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5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5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5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5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5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5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5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5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5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5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5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5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5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5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5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5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5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5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5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5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5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5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5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5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5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5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5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5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5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5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5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5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5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5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5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5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5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5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5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5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5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5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5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5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5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5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5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5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5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5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5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5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5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5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5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5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5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5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5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5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5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5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5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5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5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5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5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5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5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5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5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5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5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5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5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5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5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5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5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5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5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5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5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5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5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5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5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5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5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5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5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5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5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0" name="Google Shape;3690;p15"/>
          <p:cNvGrpSpPr/>
          <p:nvPr/>
        </p:nvGrpSpPr>
        <p:grpSpPr>
          <a:xfrm>
            <a:off x="49" y="-166851"/>
            <a:ext cx="434123" cy="5485949"/>
            <a:chOff x="13274" y="-166851"/>
            <a:chExt cx="434123" cy="5485949"/>
          </a:xfrm>
        </p:grpSpPr>
        <p:sp>
          <p:nvSpPr>
            <p:cNvPr id="3691" name="Google Shape;3691;p15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5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5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5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5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5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5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5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5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5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5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5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5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5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5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5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5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5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5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5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5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5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5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5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5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5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5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5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5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5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5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5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5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5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5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5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5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5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5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5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5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5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5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5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5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5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5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5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5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5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5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5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5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5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5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5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5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5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5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5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5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5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5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5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5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5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5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5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5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5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5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5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5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5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5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5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5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5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5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5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5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5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5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5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5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5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5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5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5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5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5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5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5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5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5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5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5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5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5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5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5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5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5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5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5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5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5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5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5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5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5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5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5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5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5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5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5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5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5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5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5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5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5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5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5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5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5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5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5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5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5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5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5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5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5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5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_1_1_1_1">
    <p:spTree>
      <p:nvGrpSpPr>
        <p:cNvPr id="1" name="Shape 4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6" name="Google Shape;4676;p19"/>
          <p:cNvGrpSpPr/>
          <p:nvPr/>
        </p:nvGrpSpPr>
        <p:grpSpPr>
          <a:xfrm rot="-9067834">
            <a:off x="931725" y="3923858"/>
            <a:ext cx="2677796" cy="2016611"/>
            <a:chOff x="4218650" y="2045225"/>
            <a:chExt cx="1184825" cy="892275"/>
          </a:xfrm>
        </p:grpSpPr>
        <p:sp>
          <p:nvSpPr>
            <p:cNvPr id="4677" name="Google Shape;4677;p19"/>
            <p:cNvSpPr/>
            <p:nvPr/>
          </p:nvSpPr>
          <p:spPr>
            <a:xfrm>
              <a:off x="4218650" y="2045225"/>
              <a:ext cx="1184825" cy="892275"/>
            </a:xfrm>
            <a:custGeom>
              <a:avLst/>
              <a:gdLst/>
              <a:ahLst/>
              <a:cxnLst/>
              <a:rect l="l" t="t" r="r" b="b"/>
              <a:pathLst>
                <a:path w="47393" h="35691" extrusionOk="0">
                  <a:moveTo>
                    <a:pt x="33712" y="1"/>
                  </a:moveTo>
                  <a:cubicBezTo>
                    <a:pt x="33522" y="1"/>
                    <a:pt x="33430" y="292"/>
                    <a:pt x="33639" y="350"/>
                  </a:cubicBezTo>
                  <a:cubicBezTo>
                    <a:pt x="36952" y="1305"/>
                    <a:pt x="40130" y="2815"/>
                    <a:pt x="42944" y="4805"/>
                  </a:cubicBezTo>
                  <a:cubicBezTo>
                    <a:pt x="44371" y="5816"/>
                    <a:pt x="46135" y="7060"/>
                    <a:pt x="46561" y="8870"/>
                  </a:cubicBezTo>
                  <a:cubicBezTo>
                    <a:pt x="46737" y="9612"/>
                    <a:pt x="46670" y="10447"/>
                    <a:pt x="46291" y="11119"/>
                  </a:cubicBezTo>
                  <a:cubicBezTo>
                    <a:pt x="45875" y="11854"/>
                    <a:pt x="45167" y="12150"/>
                    <a:pt x="44371" y="12300"/>
                  </a:cubicBezTo>
                  <a:cubicBezTo>
                    <a:pt x="43620" y="12447"/>
                    <a:pt x="42798" y="12516"/>
                    <a:pt x="42172" y="13009"/>
                  </a:cubicBezTo>
                  <a:cubicBezTo>
                    <a:pt x="41800" y="13302"/>
                    <a:pt x="41547" y="13724"/>
                    <a:pt x="41420" y="14180"/>
                  </a:cubicBezTo>
                  <a:cubicBezTo>
                    <a:pt x="41151" y="15158"/>
                    <a:pt x="41347" y="16219"/>
                    <a:pt x="41397" y="17214"/>
                  </a:cubicBezTo>
                  <a:cubicBezTo>
                    <a:pt x="41450" y="18272"/>
                    <a:pt x="41374" y="19523"/>
                    <a:pt x="40286" y="20048"/>
                  </a:cubicBezTo>
                  <a:cubicBezTo>
                    <a:pt x="39761" y="20301"/>
                    <a:pt x="39191" y="20334"/>
                    <a:pt x="38615" y="20334"/>
                  </a:cubicBezTo>
                  <a:cubicBezTo>
                    <a:pt x="38408" y="20334"/>
                    <a:pt x="38200" y="20330"/>
                    <a:pt x="37993" y="20330"/>
                  </a:cubicBezTo>
                  <a:cubicBezTo>
                    <a:pt x="37414" y="20330"/>
                    <a:pt x="36842" y="20363"/>
                    <a:pt x="36314" y="20617"/>
                  </a:cubicBezTo>
                  <a:cubicBezTo>
                    <a:pt x="35010" y="21239"/>
                    <a:pt x="34976" y="22846"/>
                    <a:pt x="35209" y="24081"/>
                  </a:cubicBezTo>
                  <a:cubicBezTo>
                    <a:pt x="35369" y="24942"/>
                    <a:pt x="35642" y="25834"/>
                    <a:pt x="35499" y="26719"/>
                  </a:cubicBezTo>
                  <a:cubicBezTo>
                    <a:pt x="35379" y="27461"/>
                    <a:pt x="34847" y="28279"/>
                    <a:pt x="34051" y="28392"/>
                  </a:cubicBezTo>
                  <a:cubicBezTo>
                    <a:pt x="33992" y="28401"/>
                    <a:pt x="33934" y="28404"/>
                    <a:pt x="33877" y="28404"/>
                  </a:cubicBezTo>
                  <a:cubicBezTo>
                    <a:pt x="33180" y="28404"/>
                    <a:pt x="32676" y="27810"/>
                    <a:pt x="32252" y="27318"/>
                  </a:cubicBezTo>
                  <a:cubicBezTo>
                    <a:pt x="31829" y="26832"/>
                    <a:pt x="31407" y="26343"/>
                    <a:pt x="30788" y="26110"/>
                  </a:cubicBezTo>
                  <a:cubicBezTo>
                    <a:pt x="30467" y="25990"/>
                    <a:pt x="30136" y="25935"/>
                    <a:pt x="29805" y="25935"/>
                  </a:cubicBezTo>
                  <a:cubicBezTo>
                    <a:pt x="28836" y="25935"/>
                    <a:pt x="27875" y="26409"/>
                    <a:pt x="27215" y="27111"/>
                  </a:cubicBezTo>
                  <a:cubicBezTo>
                    <a:pt x="26110" y="28286"/>
                    <a:pt x="25718" y="29903"/>
                    <a:pt x="25415" y="31436"/>
                  </a:cubicBezTo>
                  <a:cubicBezTo>
                    <a:pt x="25219" y="32440"/>
                    <a:pt x="24868" y="35515"/>
                    <a:pt x="23426" y="35515"/>
                  </a:cubicBezTo>
                  <a:cubicBezTo>
                    <a:pt x="23229" y="35515"/>
                    <a:pt x="23011" y="35458"/>
                    <a:pt x="22770" y="35329"/>
                  </a:cubicBezTo>
                  <a:cubicBezTo>
                    <a:pt x="22075" y="34956"/>
                    <a:pt x="21669" y="34201"/>
                    <a:pt x="21379" y="33502"/>
                  </a:cubicBezTo>
                  <a:cubicBezTo>
                    <a:pt x="21000" y="32591"/>
                    <a:pt x="20817" y="31609"/>
                    <a:pt x="20837" y="30625"/>
                  </a:cubicBezTo>
                  <a:cubicBezTo>
                    <a:pt x="20857" y="29773"/>
                    <a:pt x="21007" y="28915"/>
                    <a:pt x="20864" y="28066"/>
                  </a:cubicBezTo>
                  <a:cubicBezTo>
                    <a:pt x="20744" y="27388"/>
                    <a:pt x="20461" y="26749"/>
                    <a:pt x="20035" y="26207"/>
                  </a:cubicBezTo>
                  <a:cubicBezTo>
                    <a:pt x="19157" y="25062"/>
                    <a:pt x="17783" y="24340"/>
                    <a:pt x="16399" y="24011"/>
                  </a:cubicBezTo>
                  <a:cubicBezTo>
                    <a:pt x="15743" y="23855"/>
                    <a:pt x="15074" y="23792"/>
                    <a:pt x="14402" y="23792"/>
                  </a:cubicBezTo>
                  <a:cubicBezTo>
                    <a:pt x="13427" y="23792"/>
                    <a:pt x="12446" y="23924"/>
                    <a:pt x="11492" y="24094"/>
                  </a:cubicBezTo>
                  <a:cubicBezTo>
                    <a:pt x="9531" y="24442"/>
                    <a:pt x="7460" y="24985"/>
                    <a:pt x="5436" y="24985"/>
                  </a:cubicBezTo>
                  <a:cubicBezTo>
                    <a:pt x="4227" y="24985"/>
                    <a:pt x="3035" y="24792"/>
                    <a:pt x="1894" y="24247"/>
                  </a:cubicBezTo>
                  <a:cubicBezTo>
                    <a:pt x="1208" y="23918"/>
                    <a:pt x="606" y="23492"/>
                    <a:pt x="110" y="22913"/>
                  </a:cubicBezTo>
                  <a:cubicBezTo>
                    <a:pt x="99" y="22901"/>
                    <a:pt x="86" y="22897"/>
                    <a:pt x="74" y="22897"/>
                  </a:cubicBezTo>
                  <a:cubicBezTo>
                    <a:pt x="35" y="22897"/>
                    <a:pt x="0" y="22943"/>
                    <a:pt x="31" y="22983"/>
                  </a:cubicBezTo>
                  <a:lnTo>
                    <a:pt x="24" y="22983"/>
                  </a:lnTo>
                  <a:cubicBezTo>
                    <a:pt x="1404" y="24636"/>
                    <a:pt x="3438" y="25156"/>
                    <a:pt x="5498" y="25156"/>
                  </a:cubicBezTo>
                  <a:cubicBezTo>
                    <a:pt x="6477" y="25156"/>
                    <a:pt x="7462" y="25038"/>
                    <a:pt x="8384" y="24869"/>
                  </a:cubicBezTo>
                  <a:cubicBezTo>
                    <a:pt x="10345" y="24509"/>
                    <a:pt x="12432" y="23947"/>
                    <a:pt x="14446" y="23947"/>
                  </a:cubicBezTo>
                  <a:cubicBezTo>
                    <a:pt x="15947" y="23947"/>
                    <a:pt x="17409" y="24260"/>
                    <a:pt x="18748" y="25202"/>
                  </a:cubicBezTo>
                  <a:cubicBezTo>
                    <a:pt x="19403" y="25658"/>
                    <a:pt x="19969" y="26250"/>
                    <a:pt x="20328" y="26965"/>
                  </a:cubicBezTo>
                  <a:cubicBezTo>
                    <a:pt x="20754" y="27810"/>
                    <a:pt x="20780" y="28708"/>
                    <a:pt x="20717" y="29633"/>
                  </a:cubicBezTo>
                  <a:cubicBezTo>
                    <a:pt x="20594" y="31353"/>
                    <a:pt x="20734" y="33126"/>
                    <a:pt x="21732" y="34597"/>
                  </a:cubicBezTo>
                  <a:cubicBezTo>
                    <a:pt x="22055" y="35076"/>
                    <a:pt x="22520" y="35548"/>
                    <a:pt x="23113" y="35665"/>
                  </a:cubicBezTo>
                  <a:cubicBezTo>
                    <a:pt x="23199" y="35682"/>
                    <a:pt x="23285" y="35690"/>
                    <a:pt x="23368" y="35690"/>
                  </a:cubicBezTo>
                  <a:cubicBezTo>
                    <a:pt x="23959" y="35690"/>
                    <a:pt x="24447" y="35276"/>
                    <a:pt x="24736" y="34757"/>
                  </a:cubicBezTo>
                  <a:cubicBezTo>
                    <a:pt x="25152" y="34021"/>
                    <a:pt x="25308" y="33143"/>
                    <a:pt x="25468" y="32321"/>
                  </a:cubicBezTo>
                  <a:cubicBezTo>
                    <a:pt x="25648" y="31406"/>
                    <a:pt x="25794" y="30485"/>
                    <a:pt x="26077" y="29597"/>
                  </a:cubicBezTo>
                  <a:cubicBezTo>
                    <a:pt x="26579" y="28010"/>
                    <a:pt x="27611" y="26413"/>
                    <a:pt x="29387" y="26147"/>
                  </a:cubicBezTo>
                  <a:cubicBezTo>
                    <a:pt x="29530" y="26125"/>
                    <a:pt x="29672" y="26114"/>
                    <a:pt x="29812" y="26114"/>
                  </a:cubicBezTo>
                  <a:cubicBezTo>
                    <a:pt x="30487" y="26114"/>
                    <a:pt x="31120" y="26365"/>
                    <a:pt x="31613" y="26859"/>
                  </a:cubicBezTo>
                  <a:cubicBezTo>
                    <a:pt x="32079" y="27324"/>
                    <a:pt x="32425" y="27917"/>
                    <a:pt x="32964" y="28309"/>
                  </a:cubicBezTo>
                  <a:cubicBezTo>
                    <a:pt x="33266" y="28529"/>
                    <a:pt x="33575" y="28625"/>
                    <a:pt x="33872" y="28625"/>
                  </a:cubicBezTo>
                  <a:cubicBezTo>
                    <a:pt x="34748" y="28625"/>
                    <a:pt x="35519" y="27794"/>
                    <a:pt x="35715" y="26865"/>
                  </a:cubicBezTo>
                  <a:cubicBezTo>
                    <a:pt x="36061" y="25218"/>
                    <a:pt x="34910" y="23608"/>
                    <a:pt x="35412" y="21958"/>
                  </a:cubicBezTo>
                  <a:cubicBezTo>
                    <a:pt x="35944" y="20211"/>
                    <a:pt x="37884" y="20614"/>
                    <a:pt x="39288" y="20494"/>
                  </a:cubicBezTo>
                  <a:cubicBezTo>
                    <a:pt x="40426" y="20398"/>
                    <a:pt x="41311" y="19789"/>
                    <a:pt x="41540" y="18641"/>
                  </a:cubicBezTo>
                  <a:cubicBezTo>
                    <a:pt x="41753" y="17570"/>
                    <a:pt x="41497" y="16465"/>
                    <a:pt x="41504" y="15384"/>
                  </a:cubicBezTo>
                  <a:cubicBezTo>
                    <a:pt x="41507" y="14872"/>
                    <a:pt x="41554" y="14330"/>
                    <a:pt x="41790" y="13867"/>
                  </a:cubicBezTo>
                  <a:cubicBezTo>
                    <a:pt x="42136" y="13202"/>
                    <a:pt x="42814" y="12922"/>
                    <a:pt x="43520" y="12799"/>
                  </a:cubicBezTo>
                  <a:cubicBezTo>
                    <a:pt x="44322" y="12659"/>
                    <a:pt x="45190" y="12636"/>
                    <a:pt x="45885" y="12160"/>
                  </a:cubicBezTo>
                  <a:cubicBezTo>
                    <a:pt x="46454" y="11774"/>
                    <a:pt x="46827" y="11159"/>
                    <a:pt x="46990" y="10497"/>
                  </a:cubicBezTo>
                  <a:cubicBezTo>
                    <a:pt x="47392" y="8827"/>
                    <a:pt x="46531" y="7286"/>
                    <a:pt x="45363" y="6149"/>
                  </a:cubicBezTo>
                  <a:cubicBezTo>
                    <a:pt x="44092" y="4908"/>
                    <a:pt x="42558" y="3883"/>
                    <a:pt x="41031" y="2982"/>
                  </a:cubicBezTo>
                  <a:cubicBezTo>
                    <a:pt x="39517" y="2087"/>
                    <a:pt x="37917" y="1345"/>
                    <a:pt x="36257" y="759"/>
                  </a:cubicBezTo>
                  <a:cubicBezTo>
                    <a:pt x="35435" y="473"/>
                    <a:pt x="34604" y="220"/>
                    <a:pt x="33762" y="7"/>
                  </a:cubicBezTo>
                  <a:cubicBezTo>
                    <a:pt x="33745" y="3"/>
                    <a:pt x="33728" y="1"/>
                    <a:pt x="33712" y="1"/>
                  </a:cubicBezTo>
                  <a:close/>
                </a:path>
              </a:pathLst>
            </a:custGeom>
            <a:solidFill>
              <a:srgbClr val="F7E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9"/>
            <p:cNvSpPr/>
            <p:nvPr/>
          </p:nvSpPr>
          <p:spPr>
            <a:xfrm>
              <a:off x="4399900" y="2154325"/>
              <a:ext cx="793150" cy="575425"/>
            </a:xfrm>
            <a:custGeom>
              <a:avLst/>
              <a:gdLst/>
              <a:ahLst/>
              <a:cxnLst/>
              <a:rect l="l" t="t" r="r" b="b"/>
              <a:pathLst>
                <a:path w="31726" h="23017" extrusionOk="0">
                  <a:moveTo>
                    <a:pt x="23033" y="1"/>
                  </a:moveTo>
                  <a:cubicBezTo>
                    <a:pt x="22811" y="1"/>
                    <a:pt x="22756" y="369"/>
                    <a:pt x="22982" y="447"/>
                  </a:cubicBezTo>
                  <a:cubicBezTo>
                    <a:pt x="23458" y="617"/>
                    <a:pt x="23917" y="843"/>
                    <a:pt x="24343" y="1113"/>
                  </a:cubicBezTo>
                  <a:cubicBezTo>
                    <a:pt x="24769" y="1379"/>
                    <a:pt x="25211" y="1605"/>
                    <a:pt x="25614" y="1901"/>
                  </a:cubicBezTo>
                  <a:cubicBezTo>
                    <a:pt x="26422" y="2493"/>
                    <a:pt x="27207" y="3089"/>
                    <a:pt x="27893" y="3824"/>
                  </a:cubicBezTo>
                  <a:cubicBezTo>
                    <a:pt x="29130" y="5148"/>
                    <a:pt x="30168" y="6778"/>
                    <a:pt x="30514" y="8582"/>
                  </a:cubicBezTo>
                  <a:cubicBezTo>
                    <a:pt x="30664" y="9367"/>
                    <a:pt x="30714" y="10225"/>
                    <a:pt x="30514" y="11007"/>
                  </a:cubicBezTo>
                  <a:cubicBezTo>
                    <a:pt x="30404" y="11433"/>
                    <a:pt x="30245" y="11845"/>
                    <a:pt x="30005" y="12218"/>
                  </a:cubicBezTo>
                  <a:cubicBezTo>
                    <a:pt x="29696" y="12697"/>
                    <a:pt x="29203" y="13173"/>
                    <a:pt x="28638" y="13302"/>
                  </a:cubicBezTo>
                  <a:cubicBezTo>
                    <a:pt x="28185" y="13402"/>
                    <a:pt x="27743" y="13419"/>
                    <a:pt x="27307" y="13602"/>
                  </a:cubicBezTo>
                  <a:cubicBezTo>
                    <a:pt x="26928" y="13765"/>
                    <a:pt x="26582" y="13991"/>
                    <a:pt x="26279" y="14274"/>
                  </a:cubicBezTo>
                  <a:cubicBezTo>
                    <a:pt x="25694" y="14826"/>
                    <a:pt x="25281" y="15568"/>
                    <a:pt x="25178" y="16370"/>
                  </a:cubicBezTo>
                  <a:cubicBezTo>
                    <a:pt x="25071" y="17188"/>
                    <a:pt x="25464" y="18376"/>
                    <a:pt x="24765" y="19011"/>
                  </a:cubicBezTo>
                  <a:cubicBezTo>
                    <a:pt x="24526" y="19229"/>
                    <a:pt x="24211" y="19319"/>
                    <a:pt x="23893" y="19319"/>
                  </a:cubicBezTo>
                  <a:cubicBezTo>
                    <a:pt x="23716" y="19319"/>
                    <a:pt x="23537" y="19291"/>
                    <a:pt x="23371" y="19241"/>
                  </a:cubicBezTo>
                  <a:cubicBezTo>
                    <a:pt x="22849" y="19085"/>
                    <a:pt x="22570" y="18702"/>
                    <a:pt x="22194" y="18346"/>
                  </a:cubicBezTo>
                  <a:cubicBezTo>
                    <a:pt x="21856" y="18027"/>
                    <a:pt x="21453" y="17906"/>
                    <a:pt x="21036" y="17906"/>
                  </a:cubicBezTo>
                  <a:cubicBezTo>
                    <a:pt x="20637" y="17906"/>
                    <a:pt x="20224" y="18017"/>
                    <a:pt x="19842" y="18170"/>
                  </a:cubicBezTo>
                  <a:cubicBezTo>
                    <a:pt x="19003" y="18509"/>
                    <a:pt x="18198" y="19061"/>
                    <a:pt x="17742" y="19863"/>
                  </a:cubicBezTo>
                  <a:cubicBezTo>
                    <a:pt x="17479" y="20329"/>
                    <a:pt x="17413" y="20811"/>
                    <a:pt x="17277" y="21317"/>
                  </a:cubicBezTo>
                  <a:cubicBezTo>
                    <a:pt x="17217" y="21540"/>
                    <a:pt x="17153" y="21776"/>
                    <a:pt x="17007" y="21962"/>
                  </a:cubicBezTo>
                  <a:cubicBezTo>
                    <a:pt x="16901" y="22095"/>
                    <a:pt x="16658" y="22285"/>
                    <a:pt x="16488" y="22325"/>
                  </a:cubicBezTo>
                  <a:cubicBezTo>
                    <a:pt x="16462" y="22331"/>
                    <a:pt x="16437" y="22334"/>
                    <a:pt x="16412" y="22334"/>
                  </a:cubicBezTo>
                  <a:cubicBezTo>
                    <a:pt x="16045" y="22334"/>
                    <a:pt x="15775" y="21681"/>
                    <a:pt x="15713" y="21413"/>
                  </a:cubicBezTo>
                  <a:cubicBezTo>
                    <a:pt x="15590" y="20884"/>
                    <a:pt x="15603" y="20312"/>
                    <a:pt x="15580" y="19773"/>
                  </a:cubicBezTo>
                  <a:cubicBezTo>
                    <a:pt x="15537" y="18835"/>
                    <a:pt x="15453" y="17790"/>
                    <a:pt x="14781" y="17065"/>
                  </a:cubicBezTo>
                  <a:cubicBezTo>
                    <a:pt x="14166" y="16400"/>
                    <a:pt x="13228" y="16170"/>
                    <a:pt x="12356" y="16114"/>
                  </a:cubicBezTo>
                  <a:cubicBezTo>
                    <a:pt x="12202" y="16104"/>
                    <a:pt x="12048" y="16099"/>
                    <a:pt x="11895" y="16099"/>
                  </a:cubicBezTo>
                  <a:cubicBezTo>
                    <a:pt x="10119" y="16099"/>
                    <a:pt x="8417" y="16731"/>
                    <a:pt x="6680" y="17019"/>
                  </a:cubicBezTo>
                  <a:cubicBezTo>
                    <a:pt x="6184" y="17100"/>
                    <a:pt x="5680" y="17153"/>
                    <a:pt x="5177" y="17153"/>
                  </a:cubicBezTo>
                  <a:cubicBezTo>
                    <a:pt x="4658" y="17153"/>
                    <a:pt x="4141" y="17097"/>
                    <a:pt x="3636" y="16959"/>
                  </a:cubicBezTo>
                  <a:cubicBezTo>
                    <a:pt x="2658" y="16689"/>
                    <a:pt x="1770" y="16167"/>
                    <a:pt x="1055" y="15445"/>
                  </a:cubicBezTo>
                  <a:cubicBezTo>
                    <a:pt x="699" y="15082"/>
                    <a:pt x="393" y="14676"/>
                    <a:pt x="146" y="14237"/>
                  </a:cubicBezTo>
                  <a:cubicBezTo>
                    <a:pt x="132" y="14213"/>
                    <a:pt x="109" y="14202"/>
                    <a:pt x="87" y="14202"/>
                  </a:cubicBezTo>
                  <a:cubicBezTo>
                    <a:pt x="43" y="14202"/>
                    <a:pt x="0" y="14243"/>
                    <a:pt x="27" y="14294"/>
                  </a:cubicBezTo>
                  <a:lnTo>
                    <a:pt x="23" y="14294"/>
                  </a:lnTo>
                  <a:cubicBezTo>
                    <a:pt x="948" y="15977"/>
                    <a:pt x="2675" y="17142"/>
                    <a:pt x="4591" y="17335"/>
                  </a:cubicBezTo>
                  <a:cubicBezTo>
                    <a:pt x="4822" y="17358"/>
                    <a:pt x="5051" y="17368"/>
                    <a:pt x="5281" y="17368"/>
                  </a:cubicBezTo>
                  <a:cubicBezTo>
                    <a:pt x="7074" y="17368"/>
                    <a:pt x="8825" y="16728"/>
                    <a:pt x="10586" y="16460"/>
                  </a:cubicBezTo>
                  <a:cubicBezTo>
                    <a:pt x="11042" y="16390"/>
                    <a:pt x="11519" y="16340"/>
                    <a:pt x="11994" y="16340"/>
                  </a:cubicBezTo>
                  <a:cubicBezTo>
                    <a:pt x="12608" y="16340"/>
                    <a:pt x="13219" y="16423"/>
                    <a:pt x="13780" y="16656"/>
                  </a:cubicBezTo>
                  <a:cubicBezTo>
                    <a:pt x="15057" y="17185"/>
                    <a:pt x="15297" y="18449"/>
                    <a:pt x="15340" y="19697"/>
                  </a:cubicBezTo>
                  <a:cubicBezTo>
                    <a:pt x="15367" y="20575"/>
                    <a:pt x="15274" y="21676"/>
                    <a:pt x="15833" y="22425"/>
                  </a:cubicBezTo>
                  <a:cubicBezTo>
                    <a:pt x="16052" y="22724"/>
                    <a:pt x="16418" y="22960"/>
                    <a:pt x="16787" y="23010"/>
                  </a:cubicBezTo>
                  <a:cubicBezTo>
                    <a:pt x="16820" y="23015"/>
                    <a:pt x="16852" y="23017"/>
                    <a:pt x="16884" y="23017"/>
                  </a:cubicBezTo>
                  <a:cubicBezTo>
                    <a:pt x="17330" y="23017"/>
                    <a:pt x="17748" y="22599"/>
                    <a:pt x="17962" y="22242"/>
                  </a:cubicBezTo>
                  <a:cubicBezTo>
                    <a:pt x="18251" y="21753"/>
                    <a:pt x="18308" y="21170"/>
                    <a:pt x="18454" y="20632"/>
                  </a:cubicBezTo>
                  <a:cubicBezTo>
                    <a:pt x="18584" y="20166"/>
                    <a:pt x="18777" y="19727"/>
                    <a:pt x="19066" y="19337"/>
                  </a:cubicBezTo>
                  <a:cubicBezTo>
                    <a:pt x="19495" y="18764"/>
                    <a:pt x="20335" y="18207"/>
                    <a:pt x="21113" y="18207"/>
                  </a:cubicBezTo>
                  <a:cubicBezTo>
                    <a:pt x="21422" y="18207"/>
                    <a:pt x="21721" y="18295"/>
                    <a:pt x="21981" y="18506"/>
                  </a:cubicBezTo>
                  <a:cubicBezTo>
                    <a:pt x="22337" y="18795"/>
                    <a:pt x="22600" y="19168"/>
                    <a:pt x="23015" y="19381"/>
                  </a:cubicBezTo>
                  <a:cubicBezTo>
                    <a:pt x="23297" y="19525"/>
                    <a:pt x="23608" y="19599"/>
                    <a:pt x="23922" y="19599"/>
                  </a:cubicBezTo>
                  <a:cubicBezTo>
                    <a:pt x="24028" y="19599"/>
                    <a:pt x="24134" y="19590"/>
                    <a:pt x="24240" y="19574"/>
                  </a:cubicBezTo>
                  <a:cubicBezTo>
                    <a:pt x="25121" y="19421"/>
                    <a:pt x="25484" y="18642"/>
                    <a:pt x="25491" y="17817"/>
                  </a:cubicBezTo>
                  <a:cubicBezTo>
                    <a:pt x="25494" y="17358"/>
                    <a:pt x="25427" y="16902"/>
                    <a:pt x="25477" y="16443"/>
                  </a:cubicBezTo>
                  <a:cubicBezTo>
                    <a:pt x="25534" y="15961"/>
                    <a:pt x="25704" y="15498"/>
                    <a:pt x="25973" y="15092"/>
                  </a:cubicBezTo>
                  <a:cubicBezTo>
                    <a:pt x="26529" y="14234"/>
                    <a:pt x="27460" y="13688"/>
                    <a:pt x="28485" y="13622"/>
                  </a:cubicBezTo>
                  <a:cubicBezTo>
                    <a:pt x="29047" y="13585"/>
                    <a:pt x="29556" y="13539"/>
                    <a:pt x="30025" y="13203"/>
                  </a:cubicBezTo>
                  <a:cubicBezTo>
                    <a:pt x="30438" y="12903"/>
                    <a:pt x="30774" y="12487"/>
                    <a:pt x="31030" y="12048"/>
                  </a:cubicBezTo>
                  <a:cubicBezTo>
                    <a:pt x="31476" y="11276"/>
                    <a:pt x="31725" y="10338"/>
                    <a:pt x="31695" y="9443"/>
                  </a:cubicBezTo>
                  <a:cubicBezTo>
                    <a:pt x="31619" y="7487"/>
                    <a:pt x="30767" y="5664"/>
                    <a:pt x="29599" y="4124"/>
                  </a:cubicBezTo>
                  <a:cubicBezTo>
                    <a:pt x="28352" y="2483"/>
                    <a:pt x="26595" y="880"/>
                    <a:pt x="24556" y="334"/>
                  </a:cubicBezTo>
                  <a:cubicBezTo>
                    <a:pt x="24070" y="204"/>
                    <a:pt x="23571" y="101"/>
                    <a:pt x="23075" y="5"/>
                  </a:cubicBezTo>
                  <a:cubicBezTo>
                    <a:pt x="23061" y="2"/>
                    <a:pt x="23047" y="1"/>
                    <a:pt x="23033" y="1"/>
                  </a:cubicBezTo>
                  <a:close/>
                </a:path>
              </a:pathLst>
            </a:custGeom>
            <a:solidFill>
              <a:srgbClr val="F7E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9"/>
            <p:cNvSpPr/>
            <p:nvPr/>
          </p:nvSpPr>
          <p:spPr>
            <a:xfrm>
              <a:off x="4598275" y="2294925"/>
              <a:ext cx="443650" cy="252450"/>
            </a:xfrm>
            <a:custGeom>
              <a:avLst/>
              <a:gdLst/>
              <a:ahLst/>
              <a:cxnLst/>
              <a:rect l="l" t="t" r="r" b="b"/>
              <a:pathLst>
                <a:path w="17746" h="10098" extrusionOk="0">
                  <a:moveTo>
                    <a:pt x="12843" y="1"/>
                  </a:moveTo>
                  <a:cubicBezTo>
                    <a:pt x="12753" y="1"/>
                    <a:pt x="12669" y="119"/>
                    <a:pt x="12748" y="193"/>
                  </a:cubicBezTo>
                  <a:cubicBezTo>
                    <a:pt x="14059" y="1401"/>
                    <a:pt x="16518" y="2089"/>
                    <a:pt x="16810" y="4109"/>
                  </a:cubicBezTo>
                  <a:cubicBezTo>
                    <a:pt x="16933" y="4954"/>
                    <a:pt x="16458" y="5656"/>
                    <a:pt x="15736" y="6052"/>
                  </a:cubicBezTo>
                  <a:cubicBezTo>
                    <a:pt x="15370" y="6251"/>
                    <a:pt x="14977" y="6401"/>
                    <a:pt x="14571" y="6497"/>
                  </a:cubicBezTo>
                  <a:cubicBezTo>
                    <a:pt x="14119" y="6607"/>
                    <a:pt x="13627" y="6610"/>
                    <a:pt x="13221" y="6863"/>
                  </a:cubicBezTo>
                  <a:cubicBezTo>
                    <a:pt x="12485" y="7316"/>
                    <a:pt x="12642" y="8271"/>
                    <a:pt x="12316" y="8959"/>
                  </a:cubicBezTo>
                  <a:cubicBezTo>
                    <a:pt x="12093" y="9433"/>
                    <a:pt x="11637" y="9809"/>
                    <a:pt x="11104" y="9809"/>
                  </a:cubicBezTo>
                  <a:cubicBezTo>
                    <a:pt x="11071" y="9809"/>
                    <a:pt x="11038" y="9807"/>
                    <a:pt x="11005" y="9804"/>
                  </a:cubicBezTo>
                  <a:cubicBezTo>
                    <a:pt x="10373" y="9751"/>
                    <a:pt x="10137" y="9252"/>
                    <a:pt x="9960" y="8716"/>
                  </a:cubicBezTo>
                  <a:cubicBezTo>
                    <a:pt x="9721" y="7988"/>
                    <a:pt x="9245" y="7549"/>
                    <a:pt x="8457" y="7542"/>
                  </a:cubicBezTo>
                  <a:cubicBezTo>
                    <a:pt x="8449" y="7542"/>
                    <a:pt x="8441" y="7542"/>
                    <a:pt x="8433" y="7542"/>
                  </a:cubicBezTo>
                  <a:cubicBezTo>
                    <a:pt x="7644" y="7542"/>
                    <a:pt x="6919" y="7867"/>
                    <a:pt x="6171" y="8074"/>
                  </a:cubicBezTo>
                  <a:cubicBezTo>
                    <a:pt x="5546" y="8249"/>
                    <a:pt x="4874" y="8349"/>
                    <a:pt x="4206" y="8349"/>
                  </a:cubicBezTo>
                  <a:cubicBezTo>
                    <a:pt x="2535" y="8349"/>
                    <a:pt x="891" y="7727"/>
                    <a:pt x="93" y="6111"/>
                  </a:cubicBezTo>
                  <a:cubicBezTo>
                    <a:pt x="84" y="6096"/>
                    <a:pt x="70" y="6089"/>
                    <a:pt x="56" y="6089"/>
                  </a:cubicBezTo>
                  <a:cubicBezTo>
                    <a:pt x="28" y="6089"/>
                    <a:pt x="1" y="6116"/>
                    <a:pt x="16" y="6151"/>
                  </a:cubicBezTo>
                  <a:lnTo>
                    <a:pt x="16" y="6148"/>
                  </a:lnTo>
                  <a:cubicBezTo>
                    <a:pt x="783" y="7832"/>
                    <a:pt x="2575" y="8577"/>
                    <a:pt x="4332" y="8577"/>
                  </a:cubicBezTo>
                  <a:cubicBezTo>
                    <a:pt x="4512" y="8577"/>
                    <a:pt x="4692" y="8569"/>
                    <a:pt x="4870" y="8553"/>
                  </a:cubicBezTo>
                  <a:cubicBezTo>
                    <a:pt x="5878" y="8464"/>
                    <a:pt x="6790" y="8074"/>
                    <a:pt x="7771" y="7881"/>
                  </a:cubicBezTo>
                  <a:cubicBezTo>
                    <a:pt x="7980" y="7840"/>
                    <a:pt x="8204" y="7807"/>
                    <a:pt x="8425" y="7807"/>
                  </a:cubicBezTo>
                  <a:cubicBezTo>
                    <a:pt x="8654" y="7807"/>
                    <a:pt x="8881" y="7843"/>
                    <a:pt x="9085" y="7945"/>
                  </a:cubicBezTo>
                  <a:cubicBezTo>
                    <a:pt x="9614" y="8207"/>
                    <a:pt x="9658" y="8803"/>
                    <a:pt x="9874" y="9289"/>
                  </a:cubicBezTo>
                  <a:cubicBezTo>
                    <a:pt x="10114" y="9818"/>
                    <a:pt x="10635" y="10098"/>
                    <a:pt x="11171" y="10098"/>
                  </a:cubicBezTo>
                  <a:cubicBezTo>
                    <a:pt x="11454" y="10098"/>
                    <a:pt x="11741" y="10020"/>
                    <a:pt x="11993" y="9861"/>
                  </a:cubicBezTo>
                  <a:cubicBezTo>
                    <a:pt x="12362" y="9618"/>
                    <a:pt x="12645" y="9262"/>
                    <a:pt x="12792" y="8843"/>
                  </a:cubicBezTo>
                  <a:cubicBezTo>
                    <a:pt x="12935" y="8444"/>
                    <a:pt x="12911" y="7851"/>
                    <a:pt x="13234" y="7542"/>
                  </a:cubicBezTo>
                  <a:cubicBezTo>
                    <a:pt x="13444" y="7342"/>
                    <a:pt x="13750" y="7379"/>
                    <a:pt x="14016" y="7366"/>
                  </a:cubicBezTo>
                  <a:cubicBezTo>
                    <a:pt x="14269" y="7356"/>
                    <a:pt x="14518" y="7332"/>
                    <a:pt x="14764" y="7296"/>
                  </a:cubicBezTo>
                  <a:cubicBezTo>
                    <a:pt x="15237" y="7223"/>
                    <a:pt x="15696" y="7080"/>
                    <a:pt x="16122" y="6867"/>
                  </a:cubicBezTo>
                  <a:cubicBezTo>
                    <a:pt x="16953" y="6444"/>
                    <a:pt x="17625" y="5689"/>
                    <a:pt x="17682" y="4721"/>
                  </a:cubicBezTo>
                  <a:cubicBezTo>
                    <a:pt x="17745" y="3633"/>
                    <a:pt x="17017" y="2628"/>
                    <a:pt x="16202" y="1989"/>
                  </a:cubicBezTo>
                  <a:cubicBezTo>
                    <a:pt x="15187" y="1194"/>
                    <a:pt x="13943" y="775"/>
                    <a:pt x="12901" y="20"/>
                  </a:cubicBezTo>
                  <a:cubicBezTo>
                    <a:pt x="12883" y="7"/>
                    <a:pt x="12863" y="1"/>
                    <a:pt x="12843" y="1"/>
                  </a:cubicBezTo>
                  <a:close/>
                </a:path>
              </a:pathLst>
            </a:custGeom>
            <a:solidFill>
              <a:srgbClr val="F7E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0" name="Google Shape;4680;p19"/>
          <p:cNvSpPr txBox="1">
            <a:spLocks noGrp="1"/>
          </p:cNvSpPr>
          <p:nvPr>
            <p:ph type="title"/>
          </p:nvPr>
        </p:nvSpPr>
        <p:spPr>
          <a:xfrm>
            <a:off x="824200" y="1097275"/>
            <a:ext cx="3385800" cy="15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81" name="Google Shape;4681;p19"/>
          <p:cNvSpPr txBox="1">
            <a:spLocks noGrp="1"/>
          </p:cNvSpPr>
          <p:nvPr>
            <p:ph type="subTitle" idx="1"/>
          </p:nvPr>
        </p:nvSpPr>
        <p:spPr>
          <a:xfrm>
            <a:off x="824200" y="2691475"/>
            <a:ext cx="3119100" cy="1186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682" name="Google Shape;4682;p19"/>
          <p:cNvGrpSpPr/>
          <p:nvPr/>
        </p:nvGrpSpPr>
        <p:grpSpPr>
          <a:xfrm flipH="1">
            <a:off x="8709874" y="-166851"/>
            <a:ext cx="434123" cy="5485949"/>
            <a:chOff x="13274" y="-166851"/>
            <a:chExt cx="434123" cy="5485949"/>
          </a:xfrm>
        </p:grpSpPr>
        <p:sp>
          <p:nvSpPr>
            <p:cNvPr id="4683" name="Google Shape;4683;p19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9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9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9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9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9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9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9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9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9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9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9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9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9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9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9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9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9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9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9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9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9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9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9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9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9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9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9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9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9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9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9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9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9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9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9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9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9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9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9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9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9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9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9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9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9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9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9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9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9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9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9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9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9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9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9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9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9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9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9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9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9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9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9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9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9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9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9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9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9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9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9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9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9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9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9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9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9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9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9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9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9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9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9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9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9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9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9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9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9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9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9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9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9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9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9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9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9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9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9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9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9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9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9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9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9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9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9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9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9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9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9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9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9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9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9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9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9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9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9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9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9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9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9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9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9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9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9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9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9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9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9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9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9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9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9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9" name="Google Shape;4819;p19"/>
          <p:cNvGrpSpPr/>
          <p:nvPr/>
        </p:nvGrpSpPr>
        <p:grpSpPr>
          <a:xfrm>
            <a:off x="49" y="-166851"/>
            <a:ext cx="434123" cy="5485949"/>
            <a:chOff x="13274" y="-166851"/>
            <a:chExt cx="434123" cy="5485949"/>
          </a:xfrm>
        </p:grpSpPr>
        <p:sp>
          <p:nvSpPr>
            <p:cNvPr id="4820" name="Google Shape;4820;p19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9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9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9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9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9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9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9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9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9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9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9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9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9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9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9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9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9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9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9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9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9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9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9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9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9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9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9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9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9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9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9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9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9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9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9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9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9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9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9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9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9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9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9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9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9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9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9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9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9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9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9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9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9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9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9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9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9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9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9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9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9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9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9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9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9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9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9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9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9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9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9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9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9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9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9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9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9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9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9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9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9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9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9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9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9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9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9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9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9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9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9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9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9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9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9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9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9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9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9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9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9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9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9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9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9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9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9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9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9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9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9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9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9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9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9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9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9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9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9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9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9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9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9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9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9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9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9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9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9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9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9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9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9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9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9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9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54" name="Google Shape;9854;p37"/>
          <p:cNvGrpSpPr/>
          <p:nvPr/>
        </p:nvGrpSpPr>
        <p:grpSpPr>
          <a:xfrm rot="10167469">
            <a:off x="5517230" y="-817416"/>
            <a:ext cx="2469881" cy="1964435"/>
            <a:chOff x="2173200" y="3006475"/>
            <a:chExt cx="883975" cy="703075"/>
          </a:xfrm>
        </p:grpSpPr>
        <p:sp>
          <p:nvSpPr>
            <p:cNvPr id="9855" name="Google Shape;9855;p37"/>
            <p:cNvSpPr/>
            <p:nvPr/>
          </p:nvSpPr>
          <p:spPr>
            <a:xfrm>
              <a:off x="2173200" y="3006475"/>
              <a:ext cx="866100" cy="564200"/>
            </a:xfrm>
            <a:custGeom>
              <a:avLst/>
              <a:gdLst/>
              <a:ahLst/>
              <a:cxnLst/>
              <a:rect l="l" t="t" r="r" b="b"/>
              <a:pathLst>
                <a:path w="34644" h="22568" extrusionOk="0">
                  <a:moveTo>
                    <a:pt x="9350" y="1"/>
                  </a:moveTo>
                  <a:cubicBezTo>
                    <a:pt x="8838" y="1"/>
                    <a:pt x="8326" y="50"/>
                    <a:pt x="7822" y="156"/>
                  </a:cubicBezTo>
                  <a:cubicBezTo>
                    <a:pt x="5942" y="548"/>
                    <a:pt x="4352" y="1673"/>
                    <a:pt x="3188" y="3180"/>
                  </a:cubicBezTo>
                  <a:cubicBezTo>
                    <a:pt x="1864" y="4887"/>
                    <a:pt x="1118" y="6969"/>
                    <a:pt x="689" y="9069"/>
                  </a:cubicBezTo>
                  <a:cubicBezTo>
                    <a:pt x="460" y="10193"/>
                    <a:pt x="290" y="11338"/>
                    <a:pt x="167" y="12479"/>
                  </a:cubicBezTo>
                  <a:cubicBezTo>
                    <a:pt x="50" y="13570"/>
                    <a:pt x="0" y="14674"/>
                    <a:pt x="87" y="15769"/>
                  </a:cubicBezTo>
                  <a:cubicBezTo>
                    <a:pt x="237" y="17705"/>
                    <a:pt x="799" y="19635"/>
                    <a:pt x="1790" y="21308"/>
                  </a:cubicBezTo>
                  <a:cubicBezTo>
                    <a:pt x="2037" y="21721"/>
                    <a:pt x="2309" y="22120"/>
                    <a:pt x="2599" y="22499"/>
                  </a:cubicBezTo>
                  <a:cubicBezTo>
                    <a:pt x="2636" y="22547"/>
                    <a:pt x="2684" y="22567"/>
                    <a:pt x="2730" y="22567"/>
                  </a:cubicBezTo>
                  <a:cubicBezTo>
                    <a:pt x="2844" y="22567"/>
                    <a:pt x="2950" y="22444"/>
                    <a:pt x="2872" y="22316"/>
                  </a:cubicBezTo>
                  <a:cubicBezTo>
                    <a:pt x="1890" y="20726"/>
                    <a:pt x="1165" y="18926"/>
                    <a:pt x="845" y="17083"/>
                  </a:cubicBezTo>
                  <a:cubicBezTo>
                    <a:pt x="483" y="15014"/>
                    <a:pt x="689" y="12914"/>
                    <a:pt x="992" y="10852"/>
                  </a:cubicBezTo>
                  <a:cubicBezTo>
                    <a:pt x="1305" y="8729"/>
                    <a:pt x="1750" y="6537"/>
                    <a:pt x="2802" y="4644"/>
                  </a:cubicBezTo>
                  <a:cubicBezTo>
                    <a:pt x="3697" y="3034"/>
                    <a:pt x="5054" y="1600"/>
                    <a:pt x="6784" y="898"/>
                  </a:cubicBezTo>
                  <a:cubicBezTo>
                    <a:pt x="7581" y="575"/>
                    <a:pt x="8428" y="431"/>
                    <a:pt x="9280" y="431"/>
                  </a:cubicBezTo>
                  <a:cubicBezTo>
                    <a:pt x="10209" y="431"/>
                    <a:pt x="11144" y="602"/>
                    <a:pt x="12021" y="898"/>
                  </a:cubicBezTo>
                  <a:cubicBezTo>
                    <a:pt x="13890" y="1530"/>
                    <a:pt x="15504" y="2704"/>
                    <a:pt x="16891" y="4082"/>
                  </a:cubicBezTo>
                  <a:cubicBezTo>
                    <a:pt x="17650" y="4840"/>
                    <a:pt x="18345" y="5655"/>
                    <a:pt x="19007" y="6494"/>
                  </a:cubicBezTo>
                  <a:cubicBezTo>
                    <a:pt x="19656" y="7312"/>
                    <a:pt x="20238" y="8190"/>
                    <a:pt x="20947" y="8955"/>
                  </a:cubicBezTo>
                  <a:cubicBezTo>
                    <a:pt x="21562" y="9621"/>
                    <a:pt x="22317" y="10083"/>
                    <a:pt x="23212" y="10250"/>
                  </a:cubicBezTo>
                  <a:cubicBezTo>
                    <a:pt x="23546" y="10311"/>
                    <a:pt x="23883" y="10335"/>
                    <a:pt x="24221" y="10335"/>
                  </a:cubicBezTo>
                  <a:cubicBezTo>
                    <a:pt x="24684" y="10335"/>
                    <a:pt x="25148" y="10290"/>
                    <a:pt x="25604" y="10236"/>
                  </a:cubicBezTo>
                  <a:cubicBezTo>
                    <a:pt x="26436" y="10140"/>
                    <a:pt x="27268" y="10003"/>
                    <a:pt x="28109" y="10003"/>
                  </a:cubicBezTo>
                  <a:cubicBezTo>
                    <a:pt x="29127" y="10010"/>
                    <a:pt x="30052" y="10333"/>
                    <a:pt x="30927" y="10835"/>
                  </a:cubicBezTo>
                  <a:cubicBezTo>
                    <a:pt x="32567" y="11780"/>
                    <a:pt x="34218" y="13270"/>
                    <a:pt x="34291" y="15300"/>
                  </a:cubicBezTo>
                  <a:cubicBezTo>
                    <a:pt x="34311" y="15752"/>
                    <a:pt x="34228" y="16205"/>
                    <a:pt x="34048" y="16624"/>
                  </a:cubicBezTo>
                  <a:cubicBezTo>
                    <a:pt x="34021" y="16688"/>
                    <a:pt x="34072" y="16737"/>
                    <a:pt x="34124" y="16737"/>
                  </a:cubicBezTo>
                  <a:cubicBezTo>
                    <a:pt x="34151" y="16737"/>
                    <a:pt x="34177" y="16724"/>
                    <a:pt x="34194" y="16694"/>
                  </a:cubicBezTo>
                  <a:cubicBezTo>
                    <a:pt x="34607" y="15882"/>
                    <a:pt x="34643" y="14947"/>
                    <a:pt x="34417" y="14076"/>
                  </a:cubicBezTo>
                  <a:cubicBezTo>
                    <a:pt x="34171" y="13137"/>
                    <a:pt x="33565" y="12319"/>
                    <a:pt x="32863" y="11667"/>
                  </a:cubicBezTo>
                  <a:cubicBezTo>
                    <a:pt x="32058" y="10922"/>
                    <a:pt x="31127" y="10329"/>
                    <a:pt x="30112" y="9917"/>
                  </a:cubicBezTo>
                  <a:cubicBezTo>
                    <a:pt x="29418" y="9641"/>
                    <a:pt x="28700" y="9535"/>
                    <a:pt x="27966" y="9535"/>
                  </a:cubicBezTo>
                  <a:cubicBezTo>
                    <a:pt x="27778" y="9535"/>
                    <a:pt x="27590" y="9541"/>
                    <a:pt x="27401" y="9554"/>
                  </a:cubicBezTo>
                  <a:cubicBezTo>
                    <a:pt x="26383" y="9623"/>
                    <a:pt x="25286" y="9883"/>
                    <a:pt x="24227" y="9883"/>
                  </a:cubicBezTo>
                  <a:cubicBezTo>
                    <a:pt x="23593" y="9883"/>
                    <a:pt x="22973" y="9790"/>
                    <a:pt x="22390" y="9508"/>
                  </a:cubicBezTo>
                  <a:cubicBezTo>
                    <a:pt x="21429" y="9042"/>
                    <a:pt x="20817" y="8120"/>
                    <a:pt x="20191" y="7292"/>
                  </a:cubicBezTo>
                  <a:cubicBezTo>
                    <a:pt x="19523" y="6397"/>
                    <a:pt x="18834" y="5515"/>
                    <a:pt x="18089" y="4680"/>
                  </a:cubicBezTo>
                  <a:cubicBezTo>
                    <a:pt x="16711" y="3130"/>
                    <a:pt x="15115" y="1713"/>
                    <a:pt x="13202" y="864"/>
                  </a:cubicBezTo>
                  <a:cubicBezTo>
                    <a:pt x="11998" y="330"/>
                    <a:pt x="10673" y="1"/>
                    <a:pt x="93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37"/>
            <p:cNvSpPr/>
            <p:nvPr/>
          </p:nvSpPr>
          <p:spPr>
            <a:xfrm>
              <a:off x="2197400" y="3086200"/>
              <a:ext cx="859775" cy="575100"/>
            </a:xfrm>
            <a:custGeom>
              <a:avLst/>
              <a:gdLst/>
              <a:ahLst/>
              <a:cxnLst/>
              <a:rect l="l" t="t" r="r" b="b"/>
              <a:pathLst>
                <a:path w="34391" h="23004" extrusionOk="0">
                  <a:moveTo>
                    <a:pt x="6971" y="1"/>
                  </a:moveTo>
                  <a:cubicBezTo>
                    <a:pt x="6414" y="1"/>
                    <a:pt x="5858" y="74"/>
                    <a:pt x="5317" y="237"/>
                  </a:cubicBezTo>
                  <a:cubicBezTo>
                    <a:pt x="3218" y="866"/>
                    <a:pt x="2180" y="2832"/>
                    <a:pt x="1478" y="4752"/>
                  </a:cubicBezTo>
                  <a:cubicBezTo>
                    <a:pt x="713" y="6851"/>
                    <a:pt x="197" y="9057"/>
                    <a:pt x="94" y="11289"/>
                  </a:cubicBezTo>
                  <a:cubicBezTo>
                    <a:pt x="1" y="13402"/>
                    <a:pt x="313" y="15551"/>
                    <a:pt x="1132" y="17504"/>
                  </a:cubicBezTo>
                  <a:cubicBezTo>
                    <a:pt x="1897" y="19337"/>
                    <a:pt x="3101" y="21117"/>
                    <a:pt x="4768" y="22245"/>
                  </a:cubicBezTo>
                  <a:cubicBezTo>
                    <a:pt x="5164" y="22517"/>
                    <a:pt x="5580" y="22764"/>
                    <a:pt x="6012" y="22980"/>
                  </a:cubicBezTo>
                  <a:cubicBezTo>
                    <a:pt x="6044" y="22996"/>
                    <a:pt x="6074" y="23003"/>
                    <a:pt x="6102" y="23003"/>
                  </a:cubicBezTo>
                  <a:cubicBezTo>
                    <a:pt x="6269" y="23003"/>
                    <a:pt x="6349" y="22745"/>
                    <a:pt x="6175" y="22637"/>
                  </a:cubicBezTo>
                  <a:cubicBezTo>
                    <a:pt x="4548" y="21639"/>
                    <a:pt x="3221" y="20139"/>
                    <a:pt x="2299" y="18478"/>
                  </a:cubicBezTo>
                  <a:cubicBezTo>
                    <a:pt x="1328" y="16735"/>
                    <a:pt x="832" y="14769"/>
                    <a:pt x="726" y="12783"/>
                  </a:cubicBezTo>
                  <a:cubicBezTo>
                    <a:pt x="616" y="10647"/>
                    <a:pt x="925" y="8504"/>
                    <a:pt x="1491" y="6448"/>
                  </a:cubicBezTo>
                  <a:cubicBezTo>
                    <a:pt x="2013" y="4569"/>
                    <a:pt x="2732" y="2350"/>
                    <a:pt x="4472" y="1249"/>
                  </a:cubicBezTo>
                  <a:cubicBezTo>
                    <a:pt x="5202" y="787"/>
                    <a:pt x="6027" y="604"/>
                    <a:pt x="6865" y="604"/>
                  </a:cubicBezTo>
                  <a:cubicBezTo>
                    <a:pt x="7884" y="604"/>
                    <a:pt x="8924" y="875"/>
                    <a:pt x="9842" y="1249"/>
                  </a:cubicBezTo>
                  <a:cubicBezTo>
                    <a:pt x="10933" y="1694"/>
                    <a:pt x="11947" y="2313"/>
                    <a:pt x="12842" y="3085"/>
                  </a:cubicBezTo>
                  <a:cubicBezTo>
                    <a:pt x="13661" y="3794"/>
                    <a:pt x="14396" y="4595"/>
                    <a:pt x="15091" y="5424"/>
                  </a:cubicBezTo>
                  <a:cubicBezTo>
                    <a:pt x="16455" y="7054"/>
                    <a:pt x="17690" y="8817"/>
                    <a:pt x="19423" y="10095"/>
                  </a:cubicBezTo>
                  <a:cubicBezTo>
                    <a:pt x="20238" y="10694"/>
                    <a:pt x="21133" y="11186"/>
                    <a:pt x="22111" y="11462"/>
                  </a:cubicBezTo>
                  <a:cubicBezTo>
                    <a:pt x="22634" y="11612"/>
                    <a:pt x="23161" y="11681"/>
                    <a:pt x="23689" y="11681"/>
                  </a:cubicBezTo>
                  <a:cubicBezTo>
                    <a:pt x="24136" y="11681"/>
                    <a:pt x="24584" y="11632"/>
                    <a:pt x="25032" y="11539"/>
                  </a:cubicBezTo>
                  <a:cubicBezTo>
                    <a:pt x="25541" y="11432"/>
                    <a:pt x="26050" y="11296"/>
                    <a:pt x="26569" y="11233"/>
                  </a:cubicBezTo>
                  <a:cubicBezTo>
                    <a:pt x="26743" y="11211"/>
                    <a:pt x="26918" y="11200"/>
                    <a:pt x="27092" y="11200"/>
                  </a:cubicBezTo>
                  <a:cubicBezTo>
                    <a:pt x="27435" y="11200"/>
                    <a:pt x="27777" y="11242"/>
                    <a:pt x="28109" y="11326"/>
                  </a:cubicBezTo>
                  <a:cubicBezTo>
                    <a:pt x="29167" y="11582"/>
                    <a:pt x="30156" y="12151"/>
                    <a:pt x="31070" y="12726"/>
                  </a:cubicBezTo>
                  <a:cubicBezTo>
                    <a:pt x="32721" y="13764"/>
                    <a:pt x="34364" y="15461"/>
                    <a:pt x="33985" y="17590"/>
                  </a:cubicBezTo>
                  <a:cubicBezTo>
                    <a:pt x="33902" y="18043"/>
                    <a:pt x="33705" y="18465"/>
                    <a:pt x="33409" y="18818"/>
                  </a:cubicBezTo>
                  <a:cubicBezTo>
                    <a:pt x="33347" y="18892"/>
                    <a:pt x="33415" y="18983"/>
                    <a:pt x="33489" y="18983"/>
                  </a:cubicBezTo>
                  <a:cubicBezTo>
                    <a:pt x="33514" y="18983"/>
                    <a:pt x="33540" y="18973"/>
                    <a:pt x="33562" y="18948"/>
                  </a:cubicBezTo>
                  <a:lnTo>
                    <a:pt x="33562" y="18948"/>
                  </a:lnTo>
                  <a:lnTo>
                    <a:pt x="33556" y="18954"/>
                  </a:lnTo>
                  <a:cubicBezTo>
                    <a:pt x="34181" y="18242"/>
                    <a:pt x="34391" y="17268"/>
                    <a:pt x="34278" y="16343"/>
                  </a:cubicBezTo>
                  <a:cubicBezTo>
                    <a:pt x="34151" y="15335"/>
                    <a:pt x="33662" y="14470"/>
                    <a:pt x="32977" y="13734"/>
                  </a:cubicBezTo>
                  <a:cubicBezTo>
                    <a:pt x="32238" y="12943"/>
                    <a:pt x="31313" y="12340"/>
                    <a:pt x="30385" y="11798"/>
                  </a:cubicBezTo>
                  <a:cubicBezTo>
                    <a:pt x="29407" y="11233"/>
                    <a:pt x="28356" y="10753"/>
                    <a:pt x="27208" y="10717"/>
                  </a:cubicBezTo>
                  <a:cubicBezTo>
                    <a:pt x="27169" y="10716"/>
                    <a:pt x="27130" y="10715"/>
                    <a:pt x="27092" y="10715"/>
                  </a:cubicBezTo>
                  <a:cubicBezTo>
                    <a:pt x="26044" y="10715"/>
                    <a:pt x="25053" y="11135"/>
                    <a:pt x="24011" y="11203"/>
                  </a:cubicBezTo>
                  <a:cubicBezTo>
                    <a:pt x="23911" y="11209"/>
                    <a:pt x="23811" y="11212"/>
                    <a:pt x="23712" y="11212"/>
                  </a:cubicBezTo>
                  <a:cubicBezTo>
                    <a:pt x="22786" y="11212"/>
                    <a:pt x="21876" y="10952"/>
                    <a:pt x="21046" y="10544"/>
                  </a:cubicBezTo>
                  <a:cubicBezTo>
                    <a:pt x="19040" y="9552"/>
                    <a:pt x="17610" y="7819"/>
                    <a:pt x="16256" y="6096"/>
                  </a:cubicBezTo>
                  <a:cubicBezTo>
                    <a:pt x="15560" y="5204"/>
                    <a:pt x="14872" y="4303"/>
                    <a:pt x="14100" y="3474"/>
                  </a:cubicBezTo>
                  <a:cubicBezTo>
                    <a:pt x="13292" y="2606"/>
                    <a:pt x="12353" y="1864"/>
                    <a:pt x="11322" y="1278"/>
                  </a:cubicBezTo>
                  <a:cubicBezTo>
                    <a:pt x="10025" y="543"/>
                    <a:pt x="8491" y="1"/>
                    <a:pt x="6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37"/>
            <p:cNvSpPr/>
            <p:nvPr/>
          </p:nvSpPr>
          <p:spPr>
            <a:xfrm>
              <a:off x="2271175" y="3195800"/>
              <a:ext cx="758750" cy="513750"/>
            </a:xfrm>
            <a:custGeom>
              <a:avLst/>
              <a:gdLst/>
              <a:ahLst/>
              <a:cxnLst/>
              <a:rect l="l" t="t" r="r" b="b"/>
              <a:pathLst>
                <a:path w="30350" h="20550" extrusionOk="0">
                  <a:moveTo>
                    <a:pt x="7165" y="1"/>
                  </a:moveTo>
                  <a:cubicBezTo>
                    <a:pt x="7010" y="1"/>
                    <a:pt x="6856" y="4"/>
                    <a:pt x="6704" y="12"/>
                  </a:cubicBezTo>
                  <a:cubicBezTo>
                    <a:pt x="6272" y="28"/>
                    <a:pt x="5829" y="62"/>
                    <a:pt x="5410" y="168"/>
                  </a:cubicBezTo>
                  <a:cubicBezTo>
                    <a:pt x="4595" y="378"/>
                    <a:pt x="3800" y="690"/>
                    <a:pt x="3121" y="1193"/>
                  </a:cubicBezTo>
                  <a:cubicBezTo>
                    <a:pt x="2349" y="1758"/>
                    <a:pt x="1724" y="2490"/>
                    <a:pt x="1285" y="3339"/>
                  </a:cubicBezTo>
                  <a:cubicBezTo>
                    <a:pt x="789" y="4293"/>
                    <a:pt x="486" y="5371"/>
                    <a:pt x="310" y="6433"/>
                  </a:cubicBezTo>
                  <a:cubicBezTo>
                    <a:pt x="1" y="8286"/>
                    <a:pt x="200" y="10209"/>
                    <a:pt x="1025" y="11912"/>
                  </a:cubicBezTo>
                  <a:cubicBezTo>
                    <a:pt x="1814" y="13542"/>
                    <a:pt x="2895" y="14943"/>
                    <a:pt x="4219" y="16184"/>
                  </a:cubicBezTo>
                  <a:cubicBezTo>
                    <a:pt x="5759" y="17624"/>
                    <a:pt x="7566" y="18795"/>
                    <a:pt x="9416" y="19797"/>
                  </a:cubicBezTo>
                  <a:cubicBezTo>
                    <a:pt x="9885" y="20050"/>
                    <a:pt x="10350" y="20296"/>
                    <a:pt x="10830" y="20529"/>
                  </a:cubicBezTo>
                  <a:cubicBezTo>
                    <a:pt x="10859" y="20543"/>
                    <a:pt x="10887" y="20550"/>
                    <a:pt x="10913" y="20550"/>
                  </a:cubicBezTo>
                  <a:cubicBezTo>
                    <a:pt x="11069" y="20550"/>
                    <a:pt x="11139" y="20312"/>
                    <a:pt x="10979" y="20209"/>
                  </a:cubicBezTo>
                  <a:cubicBezTo>
                    <a:pt x="9259" y="19101"/>
                    <a:pt x="7473" y="18097"/>
                    <a:pt x="5876" y="16806"/>
                  </a:cubicBezTo>
                  <a:cubicBezTo>
                    <a:pt x="4465" y="15665"/>
                    <a:pt x="3241" y="14331"/>
                    <a:pt x="2379" y="12724"/>
                  </a:cubicBezTo>
                  <a:cubicBezTo>
                    <a:pt x="1627" y="11320"/>
                    <a:pt x="1165" y="9646"/>
                    <a:pt x="1268" y="8046"/>
                  </a:cubicBezTo>
                  <a:cubicBezTo>
                    <a:pt x="1331" y="7081"/>
                    <a:pt x="1567" y="6107"/>
                    <a:pt x="1887" y="5238"/>
                  </a:cubicBezTo>
                  <a:cubicBezTo>
                    <a:pt x="2216" y="4340"/>
                    <a:pt x="2605" y="3508"/>
                    <a:pt x="3238" y="2820"/>
                  </a:cubicBezTo>
                  <a:cubicBezTo>
                    <a:pt x="3297" y="2753"/>
                    <a:pt x="3361" y="2687"/>
                    <a:pt x="3427" y="2623"/>
                  </a:cubicBezTo>
                  <a:cubicBezTo>
                    <a:pt x="3460" y="2587"/>
                    <a:pt x="3497" y="2554"/>
                    <a:pt x="3534" y="2520"/>
                  </a:cubicBezTo>
                  <a:cubicBezTo>
                    <a:pt x="3549" y="2507"/>
                    <a:pt x="3597" y="2463"/>
                    <a:pt x="3601" y="2458"/>
                  </a:cubicBezTo>
                  <a:lnTo>
                    <a:pt x="3601" y="2458"/>
                  </a:lnTo>
                  <a:cubicBezTo>
                    <a:pt x="3743" y="2337"/>
                    <a:pt x="3890" y="2225"/>
                    <a:pt x="4039" y="2118"/>
                  </a:cubicBezTo>
                  <a:cubicBezTo>
                    <a:pt x="4189" y="2015"/>
                    <a:pt x="4345" y="1925"/>
                    <a:pt x="4498" y="1828"/>
                  </a:cubicBezTo>
                  <a:cubicBezTo>
                    <a:pt x="4582" y="1775"/>
                    <a:pt x="4665" y="1718"/>
                    <a:pt x="4751" y="1665"/>
                  </a:cubicBezTo>
                  <a:cubicBezTo>
                    <a:pt x="4785" y="1645"/>
                    <a:pt x="4821" y="1625"/>
                    <a:pt x="4854" y="1605"/>
                  </a:cubicBezTo>
                  <a:cubicBezTo>
                    <a:pt x="4854" y="1605"/>
                    <a:pt x="4960" y="1551"/>
                    <a:pt x="4958" y="1551"/>
                  </a:cubicBezTo>
                  <a:lnTo>
                    <a:pt x="4958" y="1551"/>
                  </a:lnTo>
                  <a:cubicBezTo>
                    <a:pt x="4957" y="1551"/>
                    <a:pt x="4950" y="1554"/>
                    <a:pt x="4934" y="1562"/>
                  </a:cubicBezTo>
                  <a:cubicBezTo>
                    <a:pt x="5280" y="1389"/>
                    <a:pt x="5650" y="1273"/>
                    <a:pt x="6012" y="1136"/>
                  </a:cubicBezTo>
                  <a:cubicBezTo>
                    <a:pt x="6378" y="1003"/>
                    <a:pt x="6757" y="907"/>
                    <a:pt x="7143" y="857"/>
                  </a:cubicBezTo>
                  <a:cubicBezTo>
                    <a:pt x="7482" y="810"/>
                    <a:pt x="7810" y="747"/>
                    <a:pt x="8151" y="747"/>
                  </a:cubicBezTo>
                  <a:cubicBezTo>
                    <a:pt x="8195" y="747"/>
                    <a:pt x="8240" y="748"/>
                    <a:pt x="8284" y="750"/>
                  </a:cubicBezTo>
                  <a:cubicBezTo>
                    <a:pt x="8687" y="767"/>
                    <a:pt x="9086" y="820"/>
                    <a:pt x="9479" y="910"/>
                  </a:cubicBezTo>
                  <a:cubicBezTo>
                    <a:pt x="10417" y="1130"/>
                    <a:pt x="11322" y="1572"/>
                    <a:pt x="12124" y="2094"/>
                  </a:cubicBezTo>
                  <a:cubicBezTo>
                    <a:pt x="12912" y="2620"/>
                    <a:pt x="13637" y="3242"/>
                    <a:pt x="14273" y="3944"/>
                  </a:cubicBezTo>
                  <a:cubicBezTo>
                    <a:pt x="14962" y="4693"/>
                    <a:pt x="15504" y="5528"/>
                    <a:pt x="16066" y="6366"/>
                  </a:cubicBezTo>
                  <a:cubicBezTo>
                    <a:pt x="17147" y="7976"/>
                    <a:pt x="18578" y="9493"/>
                    <a:pt x="20478" y="10089"/>
                  </a:cubicBezTo>
                  <a:cubicBezTo>
                    <a:pt x="20826" y="10199"/>
                    <a:pt x="21190" y="10268"/>
                    <a:pt x="21554" y="10268"/>
                  </a:cubicBezTo>
                  <a:cubicBezTo>
                    <a:pt x="21642" y="10268"/>
                    <a:pt x="21730" y="10264"/>
                    <a:pt x="21818" y="10255"/>
                  </a:cubicBezTo>
                  <a:cubicBezTo>
                    <a:pt x="22264" y="10219"/>
                    <a:pt x="22693" y="10076"/>
                    <a:pt x="23116" y="9929"/>
                  </a:cubicBezTo>
                  <a:cubicBezTo>
                    <a:pt x="23783" y="9701"/>
                    <a:pt x="24443" y="9540"/>
                    <a:pt x="25140" y="9540"/>
                  </a:cubicBezTo>
                  <a:cubicBezTo>
                    <a:pt x="25267" y="9540"/>
                    <a:pt x="25395" y="9545"/>
                    <a:pt x="25524" y="9557"/>
                  </a:cubicBezTo>
                  <a:cubicBezTo>
                    <a:pt x="27101" y="9700"/>
                    <a:pt x="28555" y="10485"/>
                    <a:pt x="29540" y="11726"/>
                  </a:cubicBezTo>
                  <a:cubicBezTo>
                    <a:pt x="29783" y="12032"/>
                    <a:pt x="29986" y="12368"/>
                    <a:pt x="30152" y="12724"/>
                  </a:cubicBezTo>
                  <a:cubicBezTo>
                    <a:pt x="30169" y="12762"/>
                    <a:pt x="30203" y="12778"/>
                    <a:pt x="30236" y="12778"/>
                  </a:cubicBezTo>
                  <a:cubicBezTo>
                    <a:pt x="30293" y="12778"/>
                    <a:pt x="30349" y="12731"/>
                    <a:pt x="30322" y="12664"/>
                  </a:cubicBezTo>
                  <a:lnTo>
                    <a:pt x="30325" y="12661"/>
                  </a:lnTo>
                  <a:cubicBezTo>
                    <a:pt x="29723" y="11183"/>
                    <a:pt x="28462" y="10076"/>
                    <a:pt x="26965" y="9557"/>
                  </a:cubicBezTo>
                  <a:cubicBezTo>
                    <a:pt x="26349" y="9340"/>
                    <a:pt x="25705" y="9229"/>
                    <a:pt x="25054" y="9229"/>
                  </a:cubicBezTo>
                  <a:cubicBezTo>
                    <a:pt x="24917" y="9229"/>
                    <a:pt x="24780" y="9234"/>
                    <a:pt x="24643" y="9244"/>
                  </a:cubicBezTo>
                  <a:cubicBezTo>
                    <a:pt x="24237" y="9280"/>
                    <a:pt x="23838" y="9360"/>
                    <a:pt x="23448" y="9483"/>
                  </a:cubicBezTo>
                  <a:cubicBezTo>
                    <a:pt x="22989" y="9626"/>
                    <a:pt x="22544" y="9809"/>
                    <a:pt x="22071" y="9893"/>
                  </a:cubicBezTo>
                  <a:cubicBezTo>
                    <a:pt x="21912" y="9920"/>
                    <a:pt x="21753" y="9933"/>
                    <a:pt x="21595" y="9933"/>
                  </a:cubicBezTo>
                  <a:cubicBezTo>
                    <a:pt x="20749" y="9933"/>
                    <a:pt x="19929" y="9563"/>
                    <a:pt x="19220" y="9117"/>
                  </a:cubicBezTo>
                  <a:cubicBezTo>
                    <a:pt x="18318" y="8552"/>
                    <a:pt x="17570" y="7783"/>
                    <a:pt x="16968" y="6908"/>
                  </a:cubicBezTo>
                  <a:cubicBezTo>
                    <a:pt x="16375" y="6047"/>
                    <a:pt x="15840" y="5155"/>
                    <a:pt x="15184" y="4340"/>
                  </a:cubicBezTo>
                  <a:cubicBezTo>
                    <a:pt x="14566" y="3562"/>
                    <a:pt x="13864" y="2853"/>
                    <a:pt x="13089" y="2231"/>
                  </a:cubicBezTo>
                  <a:cubicBezTo>
                    <a:pt x="12317" y="1619"/>
                    <a:pt x="11465" y="1096"/>
                    <a:pt x="10550" y="730"/>
                  </a:cubicBezTo>
                  <a:cubicBezTo>
                    <a:pt x="9715" y="398"/>
                    <a:pt x="8860" y="198"/>
                    <a:pt x="7968" y="88"/>
                  </a:cubicBezTo>
                  <a:cubicBezTo>
                    <a:pt x="7752" y="62"/>
                    <a:pt x="7539" y="5"/>
                    <a:pt x="7320" y="2"/>
                  </a:cubicBezTo>
                  <a:cubicBezTo>
                    <a:pt x="7268" y="1"/>
                    <a:pt x="7217" y="1"/>
                    <a:pt x="71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37"/>
            <p:cNvSpPr/>
            <p:nvPr/>
          </p:nvSpPr>
          <p:spPr>
            <a:xfrm>
              <a:off x="2211050" y="3124900"/>
              <a:ext cx="345750" cy="231825"/>
            </a:xfrm>
            <a:custGeom>
              <a:avLst/>
              <a:gdLst/>
              <a:ahLst/>
              <a:cxnLst/>
              <a:rect l="l" t="t" r="r" b="b"/>
              <a:pathLst>
                <a:path w="13830" h="9273" extrusionOk="0">
                  <a:moveTo>
                    <a:pt x="7708" y="1"/>
                  </a:moveTo>
                  <a:cubicBezTo>
                    <a:pt x="7454" y="1"/>
                    <a:pt x="7200" y="19"/>
                    <a:pt x="6947" y="57"/>
                  </a:cubicBezTo>
                  <a:cubicBezTo>
                    <a:pt x="4309" y="452"/>
                    <a:pt x="2432" y="2645"/>
                    <a:pt x="1175" y="4834"/>
                  </a:cubicBezTo>
                  <a:cubicBezTo>
                    <a:pt x="782" y="5519"/>
                    <a:pt x="330" y="6241"/>
                    <a:pt x="160" y="7023"/>
                  </a:cubicBezTo>
                  <a:cubicBezTo>
                    <a:pt x="0" y="7752"/>
                    <a:pt x="117" y="8510"/>
                    <a:pt x="280" y="9225"/>
                  </a:cubicBezTo>
                  <a:cubicBezTo>
                    <a:pt x="288" y="9258"/>
                    <a:pt x="313" y="9272"/>
                    <a:pt x="340" y="9272"/>
                  </a:cubicBezTo>
                  <a:cubicBezTo>
                    <a:pt x="379" y="9272"/>
                    <a:pt x="421" y="9243"/>
                    <a:pt x="419" y="9195"/>
                  </a:cubicBezTo>
                  <a:cubicBezTo>
                    <a:pt x="369" y="8547"/>
                    <a:pt x="273" y="7898"/>
                    <a:pt x="373" y="7249"/>
                  </a:cubicBezTo>
                  <a:cubicBezTo>
                    <a:pt x="476" y="6581"/>
                    <a:pt x="825" y="5975"/>
                    <a:pt x="1145" y="5390"/>
                  </a:cubicBezTo>
                  <a:cubicBezTo>
                    <a:pt x="1787" y="4212"/>
                    <a:pt x="2549" y="3061"/>
                    <a:pt x="3547" y="2149"/>
                  </a:cubicBezTo>
                  <a:cubicBezTo>
                    <a:pt x="4395" y="1377"/>
                    <a:pt x="5413" y="782"/>
                    <a:pt x="6531" y="499"/>
                  </a:cubicBezTo>
                  <a:cubicBezTo>
                    <a:pt x="6965" y="390"/>
                    <a:pt x="7408" y="341"/>
                    <a:pt x="7852" y="341"/>
                  </a:cubicBezTo>
                  <a:cubicBezTo>
                    <a:pt x="8638" y="341"/>
                    <a:pt x="9427" y="494"/>
                    <a:pt x="10170" y="739"/>
                  </a:cubicBezTo>
                  <a:cubicBezTo>
                    <a:pt x="10826" y="958"/>
                    <a:pt x="11465" y="1231"/>
                    <a:pt x="12077" y="1554"/>
                  </a:cubicBezTo>
                  <a:cubicBezTo>
                    <a:pt x="12719" y="1893"/>
                    <a:pt x="13324" y="2315"/>
                    <a:pt x="13754" y="2911"/>
                  </a:cubicBezTo>
                  <a:cubicBezTo>
                    <a:pt x="13761" y="2922"/>
                    <a:pt x="13772" y="2926"/>
                    <a:pt x="13782" y="2926"/>
                  </a:cubicBezTo>
                  <a:cubicBezTo>
                    <a:pt x="13806" y="2926"/>
                    <a:pt x="13830" y="2899"/>
                    <a:pt x="13813" y="2871"/>
                  </a:cubicBezTo>
                  <a:cubicBezTo>
                    <a:pt x="13131" y="1780"/>
                    <a:pt x="11867" y="1171"/>
                    <a:pt x="10719" y="692"/>
                  </a:cubicBezTo>
                  <a:cubicBezTo>
                    <a:pt x="9768" y="294"/>
                    <a:pt x="8742" y="1"/>
                    <a:pt x="7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37"/>
          <p:cNvGrpSpPr/>
          <p:nvPr/>
        </p:nvGrpSpPr>
        <p:grpSpPr>
          <a:xfrm flipH="1">
            <a:off x="8709874" y="-166851"/>
            <a:ext cx="434123" cy="5485949"/>
            <a:chOff x="13274" y="-166851"/>
            <a:chExt cx="434123" cy="5485949"/>
          </a:xfrm>
        </p:grpSpPr>
        <p:sp>
          <p:nvSpPr>
            <p:cNvPr id="9860" name="Google Shape;9860;p37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37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37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37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37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37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37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37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37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37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37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37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37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37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37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37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37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37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37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37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37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37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37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37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37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37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37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37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37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37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37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37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37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37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37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37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37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37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37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37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37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37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37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37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37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37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37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37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37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37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37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37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37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37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37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37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37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37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37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37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37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37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37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37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37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37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37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37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37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37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37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37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37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37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37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37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37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37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37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37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37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37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37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37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37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37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37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37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37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37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37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37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37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37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37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37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37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37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37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37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37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37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37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37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37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37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37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37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37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37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37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37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37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37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37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37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37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37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37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37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37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37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37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37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37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37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37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37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37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37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37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37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37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37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37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37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6" name="Google Shape;9996;p37"/>
          <p:cNvGrpSpPr/>
          <p:nvPr/>
        </p:nvGrpSpPr>
        <p:grpSpPr>
          <a:xfrm>
            <a:off x="49" y="-166851"/>
            <a:ext cx="434123" cy="5485949"/>
            <a:chOff x="13274" y="-166851"/>
            <a:chExt cx="434123" cy="5485949"/>
          </a:xfrm>
        </p:grpSpPr>
        <p:sp>
          <p:nvSpPr>
            <p:cNvPr id="9997" name="Google Shape;9997;p37"/>
            <p:cNvSpPr/>
            <p:nvPr/>
          </p:nvSpPr>
          <p:spPr>
            <a:xfrm rot="-5400000">
              <a:off x="-76071" y="4648688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0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1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0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2" y="4468"/>
                    <a:pt x="570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37"/>
            <p:cNvSpPr/>
            <p:nvPr/>
          </p:nvSpPr>
          <p:spPr>
            <a:xfrm rot="-5400000">
              <a:off x="-60135" y="468016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6" y="0"/>
                  </a:moveTo>
                  <a:cubicBezTo>
                    <a:pt x="137" y="965"/>
                    <a:pt x="0" y="1936"/>
                    <a:pt x="297" y="2781"/>
                  </a:cubicBezTo>
                  <a:cubicBezTo>
                    <a:pt x="646" y="3793"/>
                    <a:pt x="1557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4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8" y="945"/>
                    <a:pt x="11525" y="1893"/>
                    <a:pt x="11242" y="2708"/>
                  </a:cubicBezTo>
                  <a:cubicBezTo>
                    <a:pt x="10913" y="3650"/>
                    <a:pt x="10054" y="4358"/>
                    <a:pt x="8760" y="4751"/>
                  </a:cubicBezTo>
                  <a:cubicBezTo>
                    <a:pt x="6771" y="5356"/>
                    <a:pt x="6099" y="6308"/>
                    <a:pt x="5872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37"/>
            <p:cNvSpPr/>
            <p:nvPr/>
          </p:nvSpPr>
          <p:spPr>
            <a:xfrm rot="-5400000">
              <a:off x="73289" y="4749803"/>
              <a:ext cx="91074" cy="203105"/>
            </a:xfrm>
            <a:custGeom>
              <a:avLst/>
              <a:gdLst/>
              <a:ahLst/>
              <a:cxnLst/>
              <a:rect l="l" t="t" r="r" b="b"/>
              <a:pathLst>
                <a:path w="2186" h="4875" extrusionOk="0">
                  <a:moveTo>
                    <a:pt x="1091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1" y="4651"/>
                  </a:cubicBezTo>
                  <a:cubicBezTo>
                    <a:pt x="612" y="4648"/>
                    <a:pt x="223" y="4262"/>
                    <a:pt x="223" y="3780"/>
                  </a:cubicBezTo>
                  <a:cubicBezTo>
                    <a:pt x="223" y="3041"/>
                    <a:pt x="719" y="223"/>
                    <a:pt x="1091" y="223"/>
                  </a:cubicBezTo>
                  <a:close/>
                  <a:moveTo>
                    <a:pt x="1091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1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37"/>
            <p:cNvSpPr/>
            <p:nvPr/>
          </p:nvSpPr>
          <p:spPr>
            <a:xfrm rot="-5400000">
              <a:off x="13503" y="4871249"/>
              <a:ext cx="156568" cy="157026"/>
            </a:xfrm>
            <a:custGeom>
              <a:avLst/>
              <a:gdLst/>
              <a:ahLst/>
              <a:cxnLst/>
              <a:rect l="l" t="t" r="r" b="b"/>
              <a:pathLst>
                <a:path w="3758" h="3769" extrusionOk="0">
                  <a:moveTo>
                    <a:pt x="2726" y="0"/>
                  </a:moveTo>
                  <a:cubicBezTo>
                    <a:pt x="1797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0" y="3520"/>
                  </a:cubicBezTo>
                  <a:cubicBezTo>
                    <a:pt x="735" y="3687"/>
                    <a:pt x="981" y="3768"/>
                    <a:pt x="1225" y="3768"/>
                  </a:cubicBezTo>
                  <a:cubicBezTo>
                    <a:pt x="1540" y="3768"/>
                    <a:pt x="1853" y="3633"/>
                    <a:pt x="2070" y="3370"/>
                  </a:cubicBezTo>
                  <a:cubicBezTo>
                    <a:pt x="2250" y="3154"/>
                    <a:pt x="2749" y="2375"/>
                    <a:pt x="3158" y="1597"/>
                  </a:cubicBezTo>
                  <a:cubicBezTo>
                    <a:pt x="3637" y="689"/>
                    <a:pt x="3757" y="240"/>
                    <a:pt x="3740" y="0"/>
                  </a:cubicBezTo>
                  <a:lnTo>
                    <a:pt x="3527" y="0"/>
                  </a:lnTo>
                  <a:cubicBezTo>
                    <a:pt x="3614" y="462"/>
                    <a:pt x="2343" y="2691"/>
                    <a:pt x="1901" y="3230"/>
                  </a:cubicBezTo>
                  <a:cubicBezTo>
                    <a:pt x="1734" y="3430"/>
                    <a:pt x="1488" y="3546"/>
                    <a:pt x="1229" y="3546"/>
                  </a:cubicBezTo>
                  <a:cubicBezTo>
                    <a:pt x="1026" y="3546"/>
                    <a:pt x="829" y="3477"/>
                    <a:pt x="673" y="3347"/>
                  </a:cubicBezTo>
                  <a:cubicBezTo>
                    <a:pt x="304" y="3041"/>
                    <a:pt x="254" y="2492"/>
                    <a:pt x="557" y="2123"/>
                  </a:cubicBezTo>
                  <a:cubicBezTo>
                    <a:pt x="939" y="1660"/>
                    <a:pt x="2446" y="353"/>
                    <a:pt x="3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37"/>
            <p:cNvSpPr/>
            <p:nvPr/>
          </p:nvSpPr>
          <p:spPr>
            <a:xfrm rot="-5400000">
              <a:off x="15940" y="4677706"/>
              <a:ext cx="151943" cy="157276"/>
            </a:xfrm>
            <a:custGeom>
              <a:avLst/>
              <a:gdLst/>
              <a:ahLst/>
              <a:cxnLst/>
              <a:rect l="l" t="t" r="r" b="b"/>
              <a:pathLst>
                <a:path w="3647" h="3775" extrusionOk="0">
                  <a:moveTo>
                    <a:pt x="240" y="0"/>
                  </a:moveTo>
                  <a:lnTo>
                    <a:pt x="17" y="3"/>
                  </a:lnTo>
                  <a:cubicBezTo>
                    <a:pt x="1" y="243"/>
                    <a:pt x="120" y="695"/>
                    <a:pt x="599" y="1600"/>
                  </a:cubicBezTo>
                  <a:cubicBezTo>
                    <a:pt x="1005" y="2379"/>
                    <a:pt x="1508" y="3157"/>
                    <a:pt x="1687" y="3377"/>
                  </a:cubicBezTo>
                  <a:cubicBezTo>
                    <a:pt x="1870" y="3600"/>
                    <a:pt x="2136" y="3739"/>
                    <a:pt x="2426" y="3769"/>
                  </a:cubicBezTo>
                  <a:cubicBezTo>
                    <a:pt x="2460" y="3773"/>
                    <a:pt x="2494" y="3774"/>
                    <a:pt x="2528" y="3774"/>
                  </a:cubicBezTo>
                  <a:cubicBezTo>
                    <a:pt x="2782" y="3774"/>
                    <a:pt x="3028" y="3687"/>
                    <a:pt x="3224" y="3523"/>
                  </a:cubicBezTo>
                  <a:cubicBezTo>
                    <a:pt x="3451" y="3340"/>
                    <a:pt x="3590" y="3071"/>
                    <a:pt x="3617" y="2785"/>
                  </a:cubicBezTo>
                  <a:cubicBezTo>
                    <a:pt x="3647" y="2495"/>
                    <a:pt x="3557" y="2206"/>
                    <a:pt x="3374" y="1983"/>
                  </a:cubicBezTo>
                  <a:cubicBezTo>
                    <a:pt x="3194" y="1767"/>
                    <a:pt x="2522" y="1128"/>
                    <a:pt x="1837" y="579"/>
                  </a:cubicBezTo>
                  <a:cubicBezTo>
                    <a:pt x="1584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7" y="752"/>
                  </a:cubicBezTo>
                  <a:cubicBezTo>
                    <a:pt x="2363" y="1281"/>
                    <a:pt x="3031" y="1920"/>
                    <a:pt x="3201" y="2123"/>
                  </a:cubicBezTo>
                  <a:cubicBezTo>
                    <a:pt x="3347" y="2302"/>
                    <a:pt x="3417" y="2532"/>
                    <a:pt x="3397" y="2761"/>
                  </a:cubicBezTo>
                  <a:cubicBezTo>
                    <a:pt x="3374" y="2991"/>
                    <a:pt x="3261" y="3204"/>
                    <a:pt x="3085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2" y="3550"/>
                    <a:pt x="2476" y="3546"/>
                    <a:pt x="2446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91" y="3027"/>
                    <a:pt x="1192" y="2249"/>
                    <a:pt x="796" y="1497"/>
                  </a:cubicBezTo>
                  <a:cubicBezTo>
                    <a:pt x="270" y="496"/>
                    <a:pt x="223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37"/>
            <p:cNvSpPr/>
            <p:nvPr/>
          </p:nvSpPr>
          <p:spPr>
            <a:xfrm rot="-5400000">
              <a:off x="30106" y="4882519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89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4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37"/>
            <p:cNvSpPr/>
            <p:nvPr/>
          </p:nvSpPr>
          <p:spPr>
            <a:xfrm rot="-5400000">
              <a:off x="101807" y="4771988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0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0" y="3810"/>
                  </a:cubicBezTo>
                  <a:cubicBezTo>
                    <a:pt x="174" y="3810"/>
                    <a:pt x="224" y="376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37"/>
            <p:cNvSpPr/>
            <p:nvPr/>
          </p:nvSpPr>
          <p:spPr>
            <a:xfrm rot="-5400000">
              <a:off x="31356" y="471049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37"/>
            <p:cNvSpPr/>
            <p:nvPr/>
          </p:nvSpPr>
          <p:spPr>
            <a:xfrm rot="-5400000">
              <a:off x="174300" y="4915724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4" y="1"/>
                    <a:pt x="1" y="124"/>
                    <a:pt x="1" y="270"/>
                  </a:cubicBezTo>
                  <a:cubicBezTo>
                    <a:pt x="4" y="420"/>
                    <a:pt x="124" y="540"/>
                    <a:pt x="270" y="540"/>
                  </a:cubicBezTo>
                  <a:cubicBezTo>
                    <a:pt x="420" y="540"/>
                    <a:pt x="540" y="420"/>
                    <a:pt x="540" y="270"/>
                  </a:cubicBezTo>
                  <a:cubicBezTo>
                    <a:pt x="540" y="124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37"/>
            <p:cNvSpPr/>
            <p:nvPr/>
          </p:nvSpPr>
          <p:spPr>
            <a:xfrm rot="-5400000">
              <a:off x="53791" y="5017776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9" y="536"/>
                    <a:pt x="539" y="417"/>
                    <a:pt x="539" y="267"/>
                  </a:cubicBezTo>
                  <a:cubicBezTo>
                    <a:pt x="539" y="121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37"/>
            <p:cNvSpPr/>
            <p:nvPr/>
          </p:nvSpPr>
          <p:spPr>
            <a:xfrm rot="-5400000">
              <a:off x="53791" y="4663645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4" y="1"/>
                    <a:pt x="0" y="121"/>
                    <a:pt x="0" y="267"/>
                  </a:cubicBezTo>
                  <a:cubicBezTo>
                    <a:pt x="0" y="417"/>
                    <a:pt x="124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37"/>
            <p:cNvSpPr/>
            <p:nvPr/>
          </p:nvSpPr>
          <p:spPr>
            <a:xfrm rot="-5400000">
              <a:off x="174300" y="4766281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37"/>
            <p:cNvSpPr/>
            <p:nvPr/>
          </p:nvSpPr>
          <p:spPr>
            <a:xfrm rot="-5400000">
              <a:off x="-76071" y="4079162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78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4" y="1181"/>
                    <a:pt x="13169" y="0"/>
                  </a:cubicBezTo>
                  <a:lnTo>
                    <a:pt x="12909" y="0"/>
                  </a:lnTo>
                  <a:cubicBezTo>
                    <a:pt x="13605" y="1161"/>
                    <a:pt x="13801" y="2332"/>
                    <a:pt x="13451" y="3334"/>
                  </a:cubicBezTo>
                  <a:cubicBezTo>
                    <a:pt x="13056" y="4468"/>
                    <a:pt x="12024" y="5316"/>
                    <a:pt x="10467" y="5789"/>
                  </a:cubicBezTo>
                  <a:cubicBezTo>
                    <a:pt x="8032" y="6527"/>
                    <a:pt x="7253" y="7702"/>
                    <a:pt x="7011" y="8311"/>
                  </a:cubicBezTo>
                  <a:cubicBezTo>
                    <a:pt x="6764" y="7702"/>
                    <a:pt x="5986" y="6527"/>
                    <a:pt x="3551" y="5789"/>
                  </a:cubicBezTo>
                  <a:cubicBezTo>
                    <a:pt x="1994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37"/>
            <p:cNvSpPr/>
            <p:nvPr/>
          </p:nvSpPr>
          <p:spPr>
            <a:xfrm rot="-5400000">
              <a:off x="-60135" y="4110638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37"/>
            <p:cNvSpPr/>
            <p:nvPr/>
          </p:nvSpPr>
          <p:spPr>
            <a:xfrm rot="-5400000">
              <a:off x="73206" y="4180318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63" y="4262"/>
                    <a:pt x="1574" y="4648"/>
                    <a:pt x="1095" y="4651"/>
                  </a:cubicBezTo>
                  <a:cubicBezTo>
                    <a:pt x="612" y="4648"/>
                    <a:pt x="226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89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1"/>
                    <a:pt x="2186" y="4385"/>
                    <a:pt x="2189" y="3780"/>
                  </a:cubicBezTo>
                  <a:cubicBezTo>
                    <a:pt x="2189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37"/>
            <p:cNvSpPr/>
            <p:nvPr/>
          </p:nvSpPr>
          <p:spPr>
            <a:xfrm rot="-5400000">
              <a:off x="13607" y="4301785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2" y="0"/>
                  </a:moveTo>
                  <a:cubicBezTo>
                    <a:pt x="1793" y="569"/>
                    <a:pt x="542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2" y="3687"/>
                    <a:pt x="978" y="3768"/>
                    <a:pt x="1223" y="3768"/>
                  </a:cubicBezTo>
                  <a:cubicBezTo>
                    <a:pt x="1538" y="3768"/>
                    <a:pt x="1852" y="3633"/>
                    <a:pt x="2069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6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3" y="3430"/>
                    <a:pt x="1487" y="3546"/>
                    <a:pt x="1224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37"/>
            <p:cNvSpPr/>
            <p:nvPr/>
          </p:nvSpPr>
          <p:spPr>
            <a:xfrm rot="-5400000">
              <a:off x="15940" y="4108138"/>
              <a:ext cx="151818" cy="157151"/>
            </a:xfrm>
            <a:custGeom>
              <a:avLst/>
              <a:gdLst/>
              <a:ahLst/>
              <a:cxnLst/>
              <a:rect l="l" t="t" r="r" b="b"/>
              <a:pathLst>
                <a:path w="3644" h="3772" extrusionOk="0">
                  <a:moveTo>
                    <a:pt x="13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1" y="2375"/>
                    <a:pt x="1504" y="3157"/>
                    <a:pt x="1683" y="3373"/>
                  </a:cubicBezTo>
                  <a:cubicBezTo>
                    <a:pt x="1866" y="3596"/>
                    <a:pt x="2133" y="3739"/>
                    <a:pt x="2422" y="3766"/>
                  </a:cubicBezTo>
                  <a:cubicBezTo>
                    <a:pt x="2459" y="3770"/>
                    <a:pt x="2495" y="3772"/>
                    <a:pt x="2532" y="3772"/>
                  </a:cubicBezTo>
                  <a:cubicBezTo>
                    <a:pt x="2783" y="3772"/>
                    <a:pt x="3026" y="3683"/>
                    <a:pt x="3220" y="3520"/>
                  </a:cubicBezTo>
                  <a:cubicBezTo>
                    <a:pt x="3447" y="3337"/>
                    <a:pt x="3586" y="3071"/>
                    <a:pt x="3613" y="2781"/>
                  </a:cubicBezTo>
                  <a:cubicBezTo>
                    <a:pt x="3643" y="2492"/>
                    <a:pt x="3553" y="2206"/>
                    <a:pt x="3370" y="1983"/>
                  </a:cubicBezTo>
                  <a:cubicBezTo>
                    <a:pt x="3191" y="1763"/>
                    <a:pt x="2519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8" y="1916"/>
                    <a:pt x="3197" y="2123"/>
                  </a:cubicBezTo>
                  <a:cubicBezTo>
                    <a:pt x="3344" y="2299"/>
                    <a:pt x="3413" y="2528"/>
                    <a:pt x="3390" y="2758"/>
                  </a:cubicBezTo>
                  <a:cubicBezTo>
                    <a:pt x="3370" y="2991"/>
                    <a:pt x="3257" y="3200"/>
                    <a:pt x="3077" y="3347"/>
                  </a:cubicBezTo>
                  <a:cubicBezTo>
                    <a:pt x="2921" y="3477"/>
                    <a:pt x="2725" y="3546"/>
                    <a:pt x="2525" y="3546"/>
                  </a:cubicBezTo>
                  <a:cubicBezTo>
                    <a:pt x="2499" y="3546"/>
                    <a:pt x="2469" y="3546"/>
                    <a:pt x="2442" y="3543"/>
                  </a:cubicBezTo>
                  <a:cubicBezTo>
                    <a:pt x="2212" y="3523"/>
                    <a:pt x="2000" y="3410"/>
                    <a:pt x="1853" y="3230"/>
                  </a:cubicBezTo>
                  <a:cubicBezTo>
                    <a:pt x="1683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37"/>
            <p:cNvSpPr/>
            <p:nvPr/>
          </p:nvSpPr>
          <p:spPr>
            <a:xfrm rot="-5400000">
              <a:off x="30022" y="4313034"/>
              <a:ext cx="92491" cy="107739"/>
            </a:xfrm>
            <a:custGeom>
              <a:avLst/>
              <a:gdLst/>
              <a:ahLst/>
              <a:cxnLst/>
              <a:rect l="l" t="t" r="r" b="b"/>
              <a:pathLst>
                <a:path w="2220" h="2586" extrusionOk="0">
                  <a:moveTo>
                    <a:pt x="2093" y="1"/>
                  </a:moveTo>
                  <a:cubicBezTo>
                    <a:pt x="2059" y="4"/>
                    <a:pt x="2029" y="17"/>
                    <a:pt x="2010" y="44"/>
                  </a:cubicBezTo>
                  <a:lnTo>
                    <a:pt x="40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9" y="140"/>
                    <a:pt x="2212" y="67"/>
                    <a:pt x="2166" y="31"/>
                  </a:cubicBezTo>
                  <a:cubicBezTo>
                    <a:pt x="2146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37"/>
            <p:cNvSpPr/>
            <p:nvPr/>
          </p:nvSpPr>
          <p:spPr>
            <a:xfrm rot="-5400000">
              <a:off x="101807" y="4202587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60"/>
                    <a:pt x="50" y="3810"/>
                    <a:pt x="114" y="3810"/>
                  </a:cubicBezTo>
                  <a:cubicBezTo>
                    <a:pt x="174" y="3807"/>
                    <a:pt x="223" y="3757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37"/>
            <p:cNvSpPr/>
            <p:nvPr/>
          </p:nvSpPr>
          <p:spPr>
            <a:xfrm rot="-5400000">
              <a:off x="31293" y="4141031"/>
              <a:ext cx="89824" cy="107614"/>
            </a:xfrm>
            <a:custGeom>
              <a:avLst/>
              <a:gdLst/>
              <a:ahLst/>
              <a:cxnLst/>
              <a:rect l="l" t="t" r="r" b="b"/>
              <a:pathLst>
                <a:path w="2156" h="2583" extrusionOk="0">
                  <a:moveTo>
                    <a:pt x="126" y="1"/>
                  </a:moveTo>
                  <a:cubicBezTo>
                    <a:pt x="100" y="1"/>
                    <a:pt x="77" y="11"/>
                    <a:pt x="57" y="27"/>
                  </a:cubicBezTo>
                  <a:cubicBezTo>
                    <a:pt x="7" y="64"/>
                    <a:pt x="0" y="134"/>
                    <a:pt x="40" y="184"/>
                  </a:cubicBezTo>
                  <a:lnTo>
                    <a:pt x="1943" y="2542"/>
                  </a:lnTo>
                  <a:cubicBezTo>
                    <a:pt x="1966" y="2569"/>
                    <a:pt x="1998" y="2582"/>
                    <a:pt x="2030" y="2582"/>
                  </a:cubicBezTo>
                  <a:cubicBezTo>
                    <a:pt x="2055" y="2582"/>
                    <a:pt x="2079" y="2575"/>
                    <a:pt x="2099" y="2559"/>
                  </a:cubicBezTo>
                  <a:cubicBezTo>
                    <a:pt x="2149" y="2519"/>
                    <a:pt x="2156" y="2449"/>
                    <a:pt x="2116" y="2403"/>
                  </a:cubicBezTo>
                  <a:lnTo>
                    <a:pt x="213" y="44"/>
                  </a:lnTo>
                  <a:cubicBezTo>
                    <a:pt x="190" y="17"/>
                    <a:pt x="160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37"/>
            <p:cNvSpPr/>
            <p:nvPr/>
          </p:nvSpPr>
          <p:spPr>
            <a:xfrm rot="-5400000">
              <a:off x="174300" y="434619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1" y="1"/>
                    <a:pt x="1" y="124"/>
                    <a:pt x="1" y="270"/>
                  </a:cubicBezTo>
                  <a:cubicBezTo>
                    <a:pt x="1" y="420"/>
                    <a:pt x="121" y="540"/>
                    <a:pt x="270" y="540"/>
                  </a:cubicBezTo>
                  <a:cubicBezTo>
                    <a:pt x="417" y="540"/>
                    <a:pt x="540" y="420"/>
                    <a:pt x="540" y="270"/>
                  </a:cubicBezTo>
                  <a:cubicBezTo>
                    <a:pt x="540" y="124"/>
                    <a:pt x="417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37"/>
            <p:cNvSpPr/>
            <p:nvPr/>
          </p:nvSpPr>
          <p:spPr>
            <a:xfrm rot="-5400000">
              <a:off x="53853" y="4448313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6" y="417"/>
                    <a:pt x="536" y="267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37"/>
            <p:cNvSpPr/>
            <p:nvPr/>
          </p:nvSpPr>
          <p:spPr>
            <a:xfrm rot="-5400000">
              <a:off x="53791" y="409411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16" y="536"/>
                    <a:pt x="540" y="417"/>
                    <a:pt x="540" y="267"/>
                  </a:cubicBezTo>
                  <a:cubicBezTo>
                    <a:pt x="540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37"/>
            <p:cNvSpPr/>
            <p:nvPr/>
          </p:nvSpPr>
          <p:spPr>
            <a:xfrm rot="-5400000">
              <a:off x="174362" y="4196817"/>
              <a:ext cx="22373" cy="22498"/>
            </a:xfrm>
            <a:custGeom>
              <a:avLst/>
              <a:gdLst/>
              <a:ahLst/>
              <a:cxnLst/>
              <a:rect l="l" t="t" r="r" b="b"/>
              <a:pathLst>
                <a:path w="537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37"/>
            <p:cNvSpPr/>
            <p:nvPr/>
          </p:nvSpPr>
          <p:spPr>
            <a:xfrm rot="-5400000">
              <a:off x="-76071" y="3509761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6" y="6967"/>
                    <a:pt x="10534" y="6002"/>
                  </a:cubicBezTo>
                  <a:cubicBezTo>
                    <a:pt x="12161" y="5509"/>
                    <a:pt x="13242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4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0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37"/>
            <p:cNvSpPr/>
            <p:nvPr/>
          </p:nvSpPr>
          <p:spPr>
            <a:xfrm rot="-5400000">
              <a:off x="-60198" y="3541174"/>
              <a:ext cx="489451" cy="342507"/>
            </a:xfrm>
            <a:custGeom>
              <a:avLst/>
              <a:gdLst/>
              <a:ahLst/>
              <a:cxnLst/>
              <a:rect l="l" t="t" r="r" b="b"/>
              <a:pathLst>
                <a:path w="11748" h="8221" extrusionOk="0">
                  <a:moveTo>
                    <a:pt x="666" y="0"/>
                  </a:moveTo>
                  <a:cubicBezTo>
                    <a:pt x="137" y="965"/>
                    <a:pt x="1" y="1936"/>
                    <a:pt x="297" y="2781"/>
                  </a:cubicBezTo>
                  <a:cubicBezTo>
                    <a:pt x="649" y="3793"/>
                    <a:pt x="1558" y="4548"/>
                    <a:pt x="2925" y="4964"/>
                  </a:cubicBezTo>
                  <a:cubicBezTo>
                    <a:pt x="5566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6" y="7223"/>
                  </a:lnTo>
                  <a:cubicBezTo>
                    <a:pt x="5986" y="7209"/>
                    <a:pt x="6182" y="5766"/>
                    <a:pt x="8823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11" y="965"/>
                    <a:pt x="11082" y="0"/>
                  </a:cubicBezTo>
                  <a:lnTo>
                    <a:pt x="10830" y="0"/>
                  </a:lnTo>
                  <a:cubicBezTo>
                    <a:pt x="11379" y="945"/>
                    <a:pt x="11525" y="1893"/>
                    <a:pt x="11242" y="2708"/>
                  </a:cubicBezTo>
                  <a:cubicBezTo>
                    <a:pt x="10916" y="3650"/>
                    <a:pt x="10058" y="4358"/>
                    <a:pt x="8760" y="4751"/>
                  </a:cubicBezTo>
                  <a:cubicBezTo>
                    <a:pt x="6771" y="5356"/>
                    <a:pt x="6099" y="6308"/>
                    <a:pt x="5876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2" y="3650"/>
                    <a:pt x="506" y="2708"/>
                  </a:cubicBezTo>
                  <a:cubicBezTo>
                    <a:pt x="223" y="1893"/>
                    <a:pt x="370" y="945"/>
                    <a:pt x="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37"/>
            <p:cNvSpPr/>
            <p:nvPr/>
          </p:nvSpPr>
          <p:spPr>
            <a:xfrm rot="-5400000">
              <a:off x="73268" y="3610855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lnTo>
                    <a:pt x="1966" y="3780"/>
                  </a:lnTo>
                  <a:cubicBezTo>
                    <a:pt x="1963" y="4262"/>
                    <a:pt x="1574" y="4651"/>
                    <a:pt x="1092" y="4651"/>
                  </a:cubicBezTo>
                  <a:cubicBezTo>
                    <a:pt x="612" y="4651"/>
                    <a:pt x="220" y="4262"/>
                    <a:pt x="220" y="3780"/>
                  </a:cubicBezTo>
                  <a:cubicBezTo>
                    <a:pt x="220" y="3041"/>
                    <a:pt x="716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37"/>
            <p:cNvSpPr/>
            <p:nvPr/>
          </p:nvSpPr>
          <p:spPr>
            <a:xfrm rot="-5400000">
              <a:off x="13587" y="3732238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4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39" y="3769"/>
                    <a:pt x="1851" y="3634"/>
                    <a:pt x="2066" y="3373"/>
                  </a:cubicBezTo>
                  <a:cubicBezTo>
                    <a:pt x="2246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6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5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39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37"/>
            <p:cNvSpPr/>
            <p:nvPr/>
          </p:nvSpPr>
          <p:spPr>
            <a:xfrm rot="-5400000">
              <a:off x="15920" y="3538799"/>
              <a:ext cx="151818" cy="157109"/>
            </a:xfrm>
            <a:custGeom>
              <a:avLst/>
              <a:gdLst/>
              <a:ahLst/>
              <a:cxnLst/>
              <a:rect l="l" t="t" r="r" b="b"/>
              <a:pathLst>
                <a:path w="3644" h="3771" extrusionOk="0">
                  <a:moveTo>
                    <a:pt x="14" y="0"/>
                  </a:moveTo>
                  <a:cubicBezTo>
                    <a:pt x="1" y="240"/>
                    <a:pt x="117" y="692"/>
                    <a:pt x="596" y="1600"/>
                  </a:cubicBezTo>
                  <a:cubicBezTo>
                    <a:pt x="1002" y="2375"/>
                    <a:pt x="1505" y="3154"/>
                    <a:pt x="1684" y="3373"/>
                  </a:cubicBezTo>
                  <a:cubicBezTo>
                    <a:pt x="1867" y="3596"/>
                    <a:pt x="2133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79" y="3771"/>
                    <a:pt x="3025" y="3684"/>
                    <a:pt x="3221" y="3520"/>
                  </a:cubicBezTo>
                  <a:cubicBezTo>
                    <a:pt x="3448" y="3337"/>
                    <a:pt x="3587" y="3071"/>
                    <a:pt x="3614" y="2781"/>
                  </a:cubicBezTo>
                  <a:cubicBezTo>
                    <a:pt x="3644" y="2492"/>
                    <a:pt x="3554" y="2206"/>
                    <a:pt x="3371" y="1983"/>
                  </a:cubicBezTo>
                  <a:cubicBezTo>
                    <a:pt x="3191" y="1767"/>
                    <a:pt x="2519" y="1128"/>
                    <a:pt x="1834" y="579"/>
                  </a:cubicBezTo>
                  <a:cubicBezTo>
                    <a:pt x="1581" y="373"/>
                    <a:pt x="1315" y="180"/>
                    <a:pt x="1042" y="3"/>
                  </a:cubicBezTo>
                  <a:lnTo>
                    <a:pt x="583" y="3"/>
                  </a:lnTo>
                  <a:cubicBezTo>
                    <a:pt x="796" y="100"/>
                    <a:pt x="1139" y="306"/>
                    <a:pt x="1694" y="752"/>
                  </a:cubicBezTo>
                  <a:cubicBezTo>
                    <a:pt x="2360" y="1281"/>
                    <a:pt x="3028" y="1920"/>
                    <a:pt x="3198" y="2123"/>
                  </a:cubicBezTo>
                  <a:cubicBezTo>
                    <a:pt x="3344" y="2302"/>
                    <a:pt x="3414" y="2532"/>
                    <a:pt x="3394" y="2761"/>
                  </a:cubicBezTo>
                  <a:cubicBezTo>
                    <a:pt x="3371" y="2991"/>
                    <a:pt x="3258" y="3204"/>
                    <a:pt x="3082" y="3350"/>
                  </a:cubicBezTo>
                  <a:cubicBezTo>
                    <a:pt x="2925" y="3480"/>
                    <a:pt x="2729" y="3550"/>
                    <a:pt x="2529" y="3550"/>
                  </a:cubicBezTo>
                  <a:cubicBezTo>
                    <a:pt x="2503" y="3550"/>
                    <a:pt x="2473" y="3546"/>
                    <a:pt x="2446" y="3546"/>
                  </a:cubicBezTo>
                  <a:cubicBezTo>
                    <a:pt x="2213" y="3523"/>
                    <a:pt x="2004" y="3410"/>
                    <a:pt x="1857" y="3234"/>
                  </a:cubicBezTo>
                  <a:cubicBezTo>
                    <a:pt x="1688" y="3027"/>
                    <a:pt x="1189" y="2249"/>
                    <a:pt x="793" y="1497"/>
                  </a:cubicBezTo>
                  <a:cubicBezTo>
                    <a:pt x="267" y="496"/>
                    <a:pt x="221" y="130"/>
                    <a:pt x="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37"/>
            <p:cNvSpPr/>
            <p:nvPr/>
          </p:nvSpPr>
          <p:spPr>
            <a:xfrm rot="-5400000">
              <a:off x="30106" y="3743591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0" y="1"/>
                  </a:moveTo>
                  <a:cubicBezTo>
                    <a:pt x="2056" y="4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7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8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70"/>
                    <a:pt x="2163" y="31"/>
                  </a:cubicBezTo>
                  <a:cubicBezTo>
                    <a:pt x="2143" y="11"/>
                    <a:pt x="2116" y="1"/>
                    <a:pt x="20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37"/>
            <p:cNvSpPr/>
            <p:nvPr/>
          </p:nvSpPr>
          <p:spPr>
            <a:xfrm rot="-5400000">
              <a:off x="101807" y="3633061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1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1" y="3810"/>
                    <a:pt x="111" y="3810"/>
                  </a:cubicBezTo>
                  <a:cubicBezTo>
                    <a:pt x="174" y="3810"/>
                    <a:pt x="224" y="3757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37"/>
            <p:cNvSpPr/>
            <p:nvPr/>
          </p:nvSpPr>
          <p:spPr>
            <a:xfrm rot="-5400000">
              <a:off x="31356" y="3571567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6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7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37"/>
            <p:cNvSpPr/>
            <p:nvPr/>
          </p:nvSpPr>
          <p:spPr>
            <a:xfrm rot="-5400000">
              <a:off x="174383" y="3776713"/>
              <a:ext cx="22331" cy="22498"/>
            </a:xfrm>
            <a:custGeom>
              <a:avLst/>
              <a:gdLst/>
              <a:ahLst/>
              <a:cxnLst/>
              <a:rect l="l" t="t" r="r" b="b"/>
              <a:pathLst>
                <a:path w="536" h="540" extrusionOk="0">
                  <a:moveTo>
                    <a:pt x="266" y="1"/>
                  </a:moveTo>
                  <a:cubicBezTo>
                    <a:pt x="120" y="1"/>
                    <a:pt x="0" y="121"/>
                    <a:pt x="0" y="270"/>
                  </a:cubicBezTo>
                  <a:cubicBezTo>
                    <a:pt x="0" y="420"/>
                    <a:pt x="120" y="540"/>
                    <a:pt x="266" y="540"/>
                  </a:cubicBezTo>
                  <a:cubicBezTo>
                    <a:pt x="416" y="540"/>
                    <a:pt x="536" y="420"/>
                    <a:pt x="536" y="270"/>
                  </a:cubicBezTo>
                  <a:cubicBezTo>
                    <a:pt x="536" y="124"/>
                    <a:pt x="4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37"/>
            <p:cNvSpPr/>
            <p:nvPr/>
          </p:nvSpPr>
          <p:spPr>
            <a:xfrm rot="-5400000">
              <a:off x="53791" y="3878849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67" y="1"/>
                  </a:moveTo>
                  <a:cubicBezTo>
                    <a:pt x="120" y="1"/>
                    <a:pt x="0" y="119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272" y="536"/>
                    <a:pt x="274" y="536"/>
                    <a:pt x="276" y="536"/>
                  </a:cubicBezTo>
                  <a:cubicBezTo>
                    <a:pt x="423" y="536"/>
                    <a:pt x="539" y="415"/>
                    <a:pt x="539" y="267"/>
                  </a:cubicBezTo>
                  <a:cubicBezTo>
                    <a:pt x="539" y="121"/>
                    <a:pt x="419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37"/>
            <p:cNvSpPr/>
            <p:nvPr/>
          </p:nvSpPr>
          <p:spPr>
            <a:xfrm rot="-5400000">
              <a:off x="53853" y="3524655"/>
              <a:ext cx="22373" cy="22373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7" y="1"/>
                  </a:moveTo>
                  <a:cubicBezTo>
                    <a:pt x="121" y="1"/>
                    <a:pt x="1" y="121"/>
                    <a:pt x="1" y="267"/>
                  </a:cubicBezTo>
                  <a:cubicBezTo>
                    <a:pt x="1" y="417"/>
                    <a:pt x="121" y="536"/>
                    <a:pt x="267" y="536"/>
                  </a:cubicBezTo>
                  <a:cubicBezTo>
                    <a:pt x="417" y="536"/>
                    <a:pt x="536" y="417"/>
                    <a:pt x="536" y="267"/>
                  </a:cubicBezTo>
                  <a:cubicBezTo>
                    <a:pt x="536" y="121"/>
                    <a:pt x="417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37"/>
            <p:cNvSpPr/>
            <p:nvPr/>
          </p:nvSpPr>
          <p:spPr>
            <a:xfrm rot="-5400000">
              <a:off x="174300" y="3627353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3" y="1"/>
                    <a:pt x="0" y="124"/>
                    <a:pt x="0" y="270"/>
                  </a:cubicBezTo>
                  <a:cubicBezTo>
                    <a:pt x="0" y="420"/>
                    <a:pt x="123" y="540"/>
                    <a:pt x="270" y="540"/>
                  </a:cubicBezTo>
                  <a:cubicBezTo>
                    <a:pt x="419" y="540"/>
                    <a:pt x="539" y="420"/>
                    <a:pt x="539" y="270"/>
                  </a:cubicBezTo>
                  <a:cubicBezTo>
                    <a:pt x="539" y="124"/>
                    <a:pt x="419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37"/>
            <p:cNvSpPr/>
            <p:nvPr/>
          </p:nvSpPr>
          <p:spPr>
            <a:xfrm rot="-5400000">
              <a:off x="-76134" y="2940297"/>
              <a:ext cx="584275" cy="405459"/>
            </a:xfrm>
            <a:custGeom>
              <a:avLst/>
              <a:gdLst/>
              <a:ahLst/>
              <a:cxnLst/>
              <a:rect l="l" t="t" r="r" b="b"/>
              <a:pathLst>
                <a:path w="14024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0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10" y="9731"/>
                  </a:lnTo>
                  <a:lnTo>
                    <a:pt x="7123" y="8726"/>
                  </a:lnTo>
                  <a:cubicBezTo>
                    <a:pt x="7123" y="8706"/>
                    <a:pt x="7356" y="6967"/>
                    <a:pt x="10534" y="6002"/>
                  </a:cubicBezTo>
                  <a:cubicBezTo>
                    <a:pt x="12164" y="5509"/>
                    <a:pt x="13245" y="4611"/>
                    <a:pt x="13664" y="3407"/>
                  </a:cubicBezTo>
                  <a:cubicBezTo>
                    <a:pt x="14023" y="2372"/>
                    <a:pt x="13847" y="1181"/>
                    <a:pt x="13175" y="0"/>
                  </a:cubicBezTo>
                  <a:lnTo>
                    <a:pt x="12916" y="0"/>
                  </a:lnTo>
                  <a:cubicBezTo>
                    <a:pt x="13611" y="1161"/>
                    <a:pt x="13804" y="2332"/>
                    <a:pt x="13455" y="3334"/>
                  </a:cubicBezTo>
                  <a:cubicBezTo>
                    <a:pt x="13059" y="4468"/>
                    <a:pt x="12027" y="5316"/>
                    <a:pt x="10470" y="5789"/>
                  </a:cubicBezTo>
                  <a:cubicBezTo>
                    <a:pt x="8035" y="6527"/>
                    <a:pt x="7257" y="7702"/>
                    <a:pt x="7014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5" y="4468"/>
                    <a:pt x="570" y="3334"/>
                  </a:cubicBezTo>
                  <a:cubicBezTo>
                    <a:pt x="224" y="2332"/>
                    <a:pt x="416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37"/>
            <p:cNvSpPr/>
            <p:nvPr/>
          </p:nvSpPr>
          <p:spPr>
            <a:xfrm rot="-5400000">
              <a:off x="-60135" y="2971710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3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2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4" y="5353"/>
                    <a:pt x="2988" y="4751"/>
                  </a:cubicBezTo>
                  <a:cubicBezTo>
                    <a:pt x="1691" y="4358"/>
                    <a:pt x="832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37"/>
            <p:cNvSpPr/>
            <p:nvPr/>
          </p:nvSpPr>
          <p:spPr>
            <a:xfrm rot="-5400000">
              <a:off x="73268" y="3041328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0" y="4259"/>
                    <a:pt x="1571" y="4648"/>
                    <a:pt x="1092" y="4651"/>
                  </a:cubicBezTo>
                  <a:cubicBezTo>
                    <a:pt x="613" y="4648"/>
                    <a:pt x="223" y="4262"/>
                    <a:pt x="220" y="3780"/>
                  </a:cubicBezTo>
                  <a:cubicBezTo>
                    <a:pt x="220" y="3041"/>
                    <a:pt x="719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2"/>
                    <a:pt x="490" y="4871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37"/>
            <p:cNvSpPr/>
            <p:nvPr/>
          </p:nvSpPr>
          <p:spPr>
            <a:xfrm rot="-5400000">
              <a:off x="13607" y="3162858"/>
              <a:ext cx="156359" cy="157026"/>
            </a:xfrm>
            <a:custGeom>
              <a:avLst/>
              <a:gdLst/>
              <a:ahLst/>
              <a:cxnLst/>
              <a:rect l="l" t="t" r="r" b="b"/>
              <a:pathLst>
                <a:path w="3753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7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48" y="2375"/>
                    <a:pt x="3157" y="1597"/>
                  </a:cubicBezTo>
                  <a:cubicBezTo>
                    <a:pt x="3637" y="689"/>
                    <a:pt x="3753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34" y="3430"/>
                    <a:pt x="1487" y="3546"/>
                    <a:pt x="1228" y="3546"/>
                  </a:cubicBezTo>
                  <a:cubicBezTo>
                    <a:pt x="1025" y="3546"/>
                    <a:pt x="829" y="3477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8" y="1660"/>
                    <a:pt x="2442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37"/>
            <p:cNvSpPr/>
            <p:nvPr/>
          </p:nvSpPr>
          <p:spPr>
            <a:xfrm rot="-5400000">
              <a:off x="15836" y="2969315"/>
              <a:ext cx="151985" cy="157109"/>
            </a:xfrm>
            <a:custGeom>
              <a:avLst/>
              <a:gdLst/>
              <a:ahLst/>
              <a:cxnLst/>
              <a:rect l="l" t="t" r="r" b="b"/>
              <a:pathLst>
                <a:path w="3648" h="3771" extrusionOk="0">
                  <a:moveTo>
                    <a:pt x="14" y="0"/>
                  </a:moveTo>
                  <a:cubicBezTo>
                    <a:pt x="1" y="240"/>
                    <a:pt x="121" y="692"/>
                    <a:pt x="596" y="1600"/>
                  </a:cubicBezTo>
                  <a:cubicBezTo>
                    <a:pt x="1006" y="2375"/>
                    <a:pt x="1505" y="3157"/>
                    <a:pt x="1684" y="3373"/>
                  </a:cubicBezTo>
                  <a:cubicBezTo>
                    <a:pt x="1871" y="3596"/>
                    <a:pt x="2137" y="3739"/>
                    <a:pt x="2423" y="3766"/>
                  </a:cubicBezTo>
                  <a:cubicBezTo>
                    <a:pt x="2457" y="3769"/>
                    <a:pt x="2491" y="3771"/>
                    <a:pt x="2526" y="3771"/>
                  </a:cubicBezTo>
                  <a:cubicBezTo>
                    <a:pt x="2780" y="3771"/>
                    <a:pt x="3028" y="3684"/>
                    <a:pt x="3225" y="3523"/>
                  </a:cubicBezTo>
                  <a:cubicBezTo>
                    <a:pt x="3447" y="3340"/>
                    <a:pt x="3591" y="3071"/>
                    <a:pt x="3617" y="2785"/>
                  </a:cubicBezTo>
                  <a:cubicBezTo>
                    <a:pt x="3647" y="2495"/>
                    <a:pt x="3557" y="2206"/>
                    <a:pt x="3371" y="1983"/>
                  </a:cubicBezTo>
                  <a:cubicBezTo>
                    <a:pt x="3191" y="1767"/>
                    <a:pt x="2523" y="1128"/>
                    <a:pt x="1837" y="579"/>
                  </a:cubicBezTo>
                  <a:cubicBezTo>
                    <a:pt x="1581" y="373"/>
                    <a:pt x="1318" y="180"/>
                    <a:pt x="1042" y="3"/>
                  </a:cubicBezTo>
                  <a:lnTo>
                    <a:pt x="586" y="3"/>
                  </a:lnTo>
                  <a:cubicBezTo>
                    <a:pt x="799" y="100"/>
                    <a:pt x="1142" y="306"/>
                    <a:pt x="1698" y="752"/>
                  </a:cubicBezTo>
                  <a:cubicBezTo>
                    <a:pt x="2360" y="1281"/>
                    <a:pt x="3032" y="1920"/>
                    <a:pt x="3198" y="2123"/>
                  </a:cubicBezTo>
                  <a:cubicBezTo>
                    <a:pt x="3348" y="2302"/>
                    <a:pt x="3418" y="2532"/>
                    <a:pt x="3394" y="2761"/>
                  </a:cubicBezTo>
                  <a:cubicBezTo>
                    <a:pt x="3374" y="2991"/>
                    <a:pt x="3261" y="3204"/>
                    <a:pt x="3082" y="3350"/>
                  </a:cubicBezTo>
                  <a:cubicBezTo>
                    <a:pt x="2928" y="3480"/>
                    <a:pt x="2732" y="3550"/>
                    <a:pt x="2529" y="3550"/>
                  </a:cubicBezTo>
                  <a:cubicBezTo>
                    <a:pt x="2503" y="3550"/>
                    <a:pt x="2476" y="3546"/>
                    <a:pt x="2446" y="3546"/>
                  </a:cubicBezTo>
                  <a:cubicBezTo>
                    <a:pt x="2217" y="3523"/>
                    <a:pt x="2004" y="3410"/>
                    <a:pt x="1857" y="3234"/>
                  </a:cubicBezTo>
                  <a:cubicBezTo>
                    <a:pt x="1688" y="3027"/>
                    <a:pt x="1192" y="2249"/>
                    <a:pt x="796" y="1497"/>
                  </a:cubicBezTo>
                  <a:cubicBezTo>
                    <a:pt x="270" y="496"/>
                    <a:pt x="224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37"/>
            <p:cNvSpPr/>
            <p:nvPr/>
          </p:nvSpPr>
          <p:spPr>
            <a:xfrm rot="-5400000">
              <a:off x="30106" y="3174190"/>
              <a:ext cx="92324" cy="107739"/>
            </a:xfrm>
            <a:custGeom>
              <a:avLst/>
              <a:gdLst/>
              <a:ahLst/>
              <a:cxnLst/>
              <a:rect l="l" t="t" r="r" b="b"/>
              <a:pathLst>
                <a:path w="2216" h="2586" extrusionOk="0">
                  <a:moveTo>
                    <a:pt x="2093" y="1"/>
                  </a:moveTo>
                  <a:cubicBezTo>
                    <a:pt x="2059" y="1"/>
                    <a:pt x="2026" y="17"/>
                    <a:pt x="2006" y="44"/>
                  </a:cubicBezTo>
                  <a:lnTo>
                    <a:pt x="37" y="2403"/>
                  </a:lnTo>
                  <a:cubicBezTo>
                    <a:pt x="0" y="2449"/>
                    <a:pt x="3" y="2519"/>
                    <a:pt x="53" y="2559"/>
                  </a:cubicBezTo>
                  <a:cubicBezTo>
                    <a:pt x="74" y="2577"/>
                    <a:pt x="99" y="2585"/>
                    <a:pt x="124" y="2585"/>
                  </a:cubicBezTo>
                  <a:cubicBezTo>
                    <a:pt x="156" y="2585"/>
                    <a:pt x="187" y="2572"/>
                    <a:pt x="210" y="2546"/>
                  </a:cubicBezTo>
                  <a:lnTo>
                    <a:pt x="2179" y="187"/>
                  </a:lnTo>
                  <a:cubicBezTo>
                    <a:pt x="2216" y="140"/>
                    <a:pt x="2209" y="67"/>
                    <a:pt x="2163" y="31"/>
                  </a:cubicBezTo>
                  <a:cubicBezTo>
                    <a:pt x="2143" y="11"/>
                    <a:pt x="2119" y="1"/>
                    <a:pt x="20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37"/>
            <p:cNvSpPr/>
            <p:nvPr/>
          </p:nvSpPr>
          <p:spPr>
            <a:xfrm rot="-5400000">
              <a:off x="101807" y="3063659"/>
              <a:ext cx="9332" cy="158734"/>
            </a:xfrm>
            <a:custGeom>
              <a:avLst/>
              <a:gdLst/>
              <a:ahLst/>
              <a:cxnLst/>
              <a:rect l="l" t="t" r="r" b="b"/>
              <a:pathLst>
                <a:path w="224" h="3810" extrusionOk="0">
                  <a:moveTo>
                    <a:pt x="114" y="1"/>
                  </a:moveTo>
                  <a:cubicBezTo>
                    <a:pt x="50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57"/>
                    <a:pt x="50" y="3807"/>
                    <a:pt x="114" y="3810"/>
                  </a:cubicBezTo>
                  <a:cubicBezTo>
                    <a:pt x="174" y="3810"/>
                    <a:pt x="223" y="3760"/>
                    <a:pt x="223" y="3697"/>
                  </a:cubicBezTo>
                  <a:lnTo>
                    <a:pt x="223" y="110"/>
                  </a:lnTo>
                  <a:cubicBezTo>
                    <a:pt x="223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37"/>
            <p:cNvSpPr/>
            <p:nvPr/>
          </p:nvSpPr>
          <p:spPr>
            <a:xfrm rot="-5400000">
              <a:off x="31356" y="3002165"/>
              <a:ext cx="89699" cy="107614"/>
            </a:xfrm>
            <a:custGeom>
              <a:avLst/>
              <a:gdLst/>
              <a:ahLst/>
              <a:cxnLst/>
              <a:rect l="l" t="t" r="r" b="b"/>
              <a:pathLst>
                <a:path w="2153" h="2583" extrusionOk="0">
                  <a:moveTo>
                    <a:pt x="123" y="1"/>
                  </a:moveTo>
                  <a:cubicBezTo>
                    <a:pt x="100" y="1"/>
                    <a:pt x="73" y="11"/>
                    <a:pt x="53" y="27"/>
                  </a:cubicBezTo>
                  <a:cubicBezTo>
                    <a:pt x="7" y="64"/>
                    <a:pt x="0" y="134"/>
                    <a:pt x="37" y="184"/>
                  </a:cubicBezTo>
                  <a:lnTo>
                    <a:pt x="1943" y="2542"/>
                  </a:lnTo>
                  <a:cubicBezTo>
                    <a:pt x="1964" y="2569"/>
                    <a:pt x="1995" y="2582"/>
                    <a:pt x="2028" y="2582"/>
                  </a:cubicBezTo>
                  <a:cubicBezTo>
                    <a:pt x="2053" y="2582"/>
                    <a:pt x="2078" y="2575"/>
                    <a:pt x="2099" y="2559"/>
                  </a:cubicBezTo>
                  <a:cubicBezTo>
                    <a:pt x="2146" y="2519"/>
                    <a:pt x="2153" y="2449"/>
                    <a:pt x="2116" y="2403"/>
                  </a:cubicBezTo>
                  <a:lnTo>
                    <a:pt x="210" y="44"/>
                  </a:lnTo>
                  <a:cubicBezTo>
                    <a:pt x="190" y="17"/>
                    <a:pt x="15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37"/>
            <p:cNvSpPr/>
            <p:nvPr/>
          </p:nvSpPr>
          <p:spPr>
            <a:xfrm rot="-5400000">
              <a:off x="174300" y="3207228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9" y="420"/>
                    <a:pt x="539" y="270"/>
                  </a:cubicBezTo>
                  <a:cubicBezTo>
                    <a:pt x="539" y="124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37"/>
            <p:cNvSpPr/>
            <p:nvPr/>
          </p:nvSpPr>
          <p:spPr>
            <a:xfrm rot="-5400000">
              <a:off x="53791" y="3309322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0" y="121"/>
                    <a:pt x="0" y="267"/>
                  </a:cubicBezTo>
                  <a:cubicBezTo>
                    <a:pt x="0" y="417"/>
                    <a:pt x="120" y="536"/>
                    <a:pt x="270" y="536"/>
                  </a:cubicBezTo>
                  <a:cubicBezTo>
                    <a:pt x="416" y="536"/>
                    <a:pt x="539" y="417"/>
                    <a:pt x="539" y="267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37"/>
            <p:cNvSpPr/>
            <p:nvPr/>
          </p:nvSpPr>
          <p:spPr>
            <a:xfrm rot="-5400000">
              <a:off x="53791" y="295519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0" y="1"/>
                    <a:pt x="1" y="121"/>
                    <a:pt x="1" y="267"/>
                  </a:cubicBezTo>
                  <a:cubicBezTo>
                    <a:pt x="1" y="417"/>
                    <a:pt x="120" y="536"/>
                    <a:pt x="270" y="536"/>
                  </a:cubicBezTo>
                  <a:cubicBezTo>
                    <a:pt x="420" y="536"/>
                    <a:pt x="540" y="417"/>
                    <a:pt x="540" y="267"/>
                  </a:cubicBezTo>
                  <a:cubicBezTo>
                    <a:pt x="540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37"/>
            <p:cNvSpPr/>
            <p:nvPr/>
          </p:nvSpPr>
          <p:spPr>
            <a:xfrm rot="-5400000">
              <a:off x="174300" y="3057827"/>
              <a:ext cx="22498" cy="22498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70" y="1"/>
                  </a:moveTo>
                  <a:cubicBezTo>
                    <a:pt x="120" y="1"/>
                    <a:pt x="0" y="124"/>
                    <a:pt x="0" y="270"/>
                  </a:cubicBezTo>
                  <a:cubicBezTo>
                    <a:pt x="0" y="420"/>
                    <a:pt x="120" y="540"/>
                    <a:pt x="270" y="540"/>
                  </a:cubicBezTo>
                  <a:cubicBezTo>
                    <a:pt x="416" y="540"/>
                    <a:pt x="536" y="420"/>
                    <a:pt x="539" y="270"/>
                  </a:cubicBezTo>
                  <a:cubicBezTo>
                    <a:pt x="539" y="121"/>
                    <a:pt x="416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37"/>
            <p:cNvSpPr/>
            <p:nvPr/>
          </p:nvSpPr>
          <p:spPr>
            <a:xfrm rot="-5400000">
              <a:off x="-76071" y="2370833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49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2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37"/>
            <p:cNvSpPr/>
            <p:nvPr/>
          </p:nvSpPr>
          <p:spPr>
            <a:xfrm rot="-5400000">
              <a:off x="-60135" y="2402184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79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88" y="4358"/>
                    <a:pt x="829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37"/>
            <p:cNvSpPr/>
            <p:nvPr/>
          </p:nvSpPr>
          <p:spPr>
            <a:xfrm rot="-5400000">
              <a:off x="73268" y="2471927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5" y="4651"/>
                  </a:cubicBezTo>
                  <a:cubicBezTo>
                    <a:pt x="612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37"/>
            <p:cNvSpPr/>
            <p:nvPr/>
          </p:nvSpPr>
          <p:spPr>
            <a:xfrm rot="-5400000">
              <a:off x="13587" y="2593311"/>
              <a:ext cx="156401" cy="157026"/>
            </a:xfrm>
            <a:custGeom>
              <a:avLst/>
              <a:gdLst/>
              <a:ahLst/>
              <a:cxnLst/>
              <a:rect l="l" t="t" r="r" b="b"/>
              <a:pathLst>
                <a:path w="3754" h="3769" extrusionOk="0">
                  <a:moveTo>
                    <a:pt x="2722" y="0"/>
                  </a:moveTo>
                  <a:cubicBezTo>
                    <a:pt x="1794" y="569"/>
                    <a:pt x="543" y="1787"/>
                    <a:pt x="383" y="1980"/>
                  </a:cubicBezTo>
                  <a:cubicBezTo>
                    <a:pt x="0" y="2449"/>
                    <a:pt x="67" y="3134"/>
                    <a:pt x="529" y="3520"/>
                  </a:cubicBezTo>
                  <a:cubicBezTo>
                    <a:pt x="733" y="3687"/>
                    <a:pt x="979" y="3769"/>
                    <a:pt x="1224" y="3769"/>
                  </a:cubicBezTo>
                  <a:cubicBezTo>
                    <a:pt x="1540" y="3769"/>
                    <a:pt x="1853" y="3634"/>
                    <a:pt x="2070" y="3373"/>
                  </a:cubicBezTo>
                  <a:cubicBezTo>
                    <a:pt x="2249" y="3157"/>
                    <a:pt x="2748" y="2375"/>
                    <a:pt x="3154" y="1600"/>
                  </a:cubicBezTo>
                  <a:cubicBezTo>
                    <a:pt x="3633" y="692"/>
                    <a:pt x="3753" y="240"/>
                    <a:pt x="3737" y="0"/>
                  </a:cubicBezTo>
                  <a:lnTo>
                    <a:pt x="3524" y="0"/>
                  </a:lnTo>
                  <a:cubicBezTo>
                    <a:pt x="3613" y="462"/>
                    <a:pt x="2339" y="2695"/>
                    <a:pt x="1897" y="3230"/>
                  </a:cubicBezTo>
                  <a:cubicBezTo>
                    <a:pt x="1730" y="3430"/>
                    <a:pt x="1484" y="3546"/>
                    <a:pt x="1225" y="3546"/>
                  </a:cubicBezTo>
                  <a:cubicBezTo>
                    <a:pt x="1022" y="3546"/>
                    <a:pt x="826" y="3477"/>
                    <a:pt x="672" y="3347"/>
                  </a:cubicBezTo>
                  <a:cubicBezTo>
                    <a:pt x="300" y="3041"/>
                    <a:pt x="250" y="2492"/>
                    <a:pt x="553" y="2123"/>
                  </a:cubicBezTo>
                  <a:cubicBezTo>
                    <a:pt x="935" y="1660"/>
                    <a:pt x="2442" y="353"/>
                    <a:pt x="3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37"/>
            <p:cNvSpPr/>
            <p:nvPr/>
          </p:nvSpPr>
          <p:spPr>
            <a:xfrm rot="-5400000">
              <a:off x="13691" y="2397226"/>
              <a:ext cx="156651" cy="157484"/>
            </a:xfrm>
            <a:custGeom>
              <a:avLst/>
              <a:gdLst/>
              <a:ahLst/>
              <a:cxnLst/>
              <a:rect l="l" t="t" r="r" b="b"/>
              <a:pathLst>
                <a:path w="3760" h="3780" extrusionOk="0">
                  <a:moveTo>
                    <a:pt x="17" y="0"/>
                  </a:moveTo>
                  <a:cubicBezTo>
                    <a:pt x="0" y="240"/>
                    <a:pt x="120" y="692"/>
                    <a:pt x="596" y="1600"/>
                  </a:cubicBezTo>
                  <a:cubicBezTo>
                    <a:pt x="1005" y="2375"/>
                    <a:pt x="1504" y="3157"/>
                    <a:pt x="1683" y="3373"/>
                  </a:cubicBezTo>
                  <a:cubicBezTo>
                    <a:pt x="1900" y="3641"/>
                    <a:pt x="2216" y="3779"/>
                    <a:pt x="2535" y="3779"/>
                  </a:cubicBezTo>
                  <a:cubicBezTo>
                    <a:pt x="2780" y="3779"/>
                    <a:pt x="3027" y="3697"/>
                    <a:pt x="3230" y="3530"/>
                  </a:cubicBezTo>
                  <a:cubicBezTo>
                    <a:pt x="3700" y="3141"/>
                    <a:pt x="3759" y="2445"/>
                    <a:pt x="3370" y="1983"/>
                  </a:cubicBezTo>
                  <a:cubicBezTo>
                    <a:pt x="3190" y="1763"/>
                    <a:pt x="2518" y="1124"/>
                    <a:pt x="1833" y="579"/>
                  </a:cubicBezTo>
                  <a:cubicBezTo>
                    <a:pt x="1580" y="369"/>
                    <a:pt x="1314" y="180"/>
                    <a:pt x="1041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3" y="749"/>
                  </a:cubicBezTo>
                  <a:cubicBezTo>
                    <a:pt x="2359" y="1281"/>
                    <a:pt x="3027" y="1916"/>
                    <a:pt x="3197" y="2123"/>
                  </a:cubicBezTo>
                  <a:cubicBezTo>
                    <a:pt x="3666" y="2688"/>
                    <a:pt x="3264" y="3546"/>
                    <a:pt x="2528" y="3546"/>
                  </a:cubicBezTo>
                  <a:cubicBezTo>
                    <a:pt x="2502" y="3546"/>
                    <a:pt x="2472" y="3546"/>
                    <a:pt x="2445" y="3543"/>
                  </a:cubicBezTo>
                  <a:cubicBezTo>
                    <a:pt x="2212" y="3523"/>
                    <a:pt x="2003" y="3410"/>
                    <a:pt x="1856" y="3230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37"/>
            <p:cNvSpPr/>
            <p:nvPr/>
          </p:nvSpPr>
          <p:spPr>
            <a:xfrm rot="-5400000">
              <a:off x="30002" y="2604726"/>
              <a:ext cx="92532" cy="107739"/>
            </a:xfrm>
            <a:custGeom>
              <a:avLst/>
              <a:gdLst/>
              <a:ahLst/>
              <a:cxnLst/>
              <a:rect l="l" t="t" r="r" b="b"/>
              <a:pathLst>
                <a:path w="2221" h="2586" extrusionOk="0">
                  <a:moveTo>
                    <a:pt x="2094" y="1"/>
                  </a:moveTo>
                  <a:cubicBezTo>
                    <a:pt x="2060" y="4"/>
                    <a:pt x="2030" y="17"/>
                    <a:pt x="2010" y="44"/>
                  </a:cubicBezTo>
                  <a:lnTo>
                    <a:pt x="41" y="2403"/>
                  </a:lnTo>
                  <a:cubicBezTo>
                    <a:pt x="1" y="2449"/>
                    <a:pt x="8" y="2519"/>
                    <a:pt x="54" y="2559"/>
                  </a:cubicBezTo>
                  <a:cubicBezTo>
                    <a:pt x="75" y="2577"/>
                    <a:pt x="100" y="2585"/>
                    <a:pt x="125" y="2585"/>
                  </a:cubicBezTo>
                  <a:cubicBezTo>
                    <a:pt x="157" y="2585"/>
                    <a:pt x="188" y="2572"/>
                    <a:pt x="211" y="2546"/>
                  </a:cubicBezTo>
                  <a:lnTo>
                    <a:pt x="2180" y="184"/>
                  </a:lnTo>
                  <a:cubicBezTo>
                    <a:pt x="2220" y="137"/>
                    <a:pt x="2213" y="67"/>
                    <a:pt x="2167" y="27"/>
                  </a:cubicBezTo>
                  <a:cubicBezTo>
                    <a:pt x="2147" y="11"/>
                    <a:pt x="2120" y="1"/>
                    <a:pt x="2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37"/>
            <p:cNvSpPr/>
            <p:nvPr/>
          </p:nvSpPr>
          <p:spPr>
            <a:xfrm rot="-5400000">
              <a:off x="101744" y="2494195"/>
              <a:ext cx="9332" cy="158609"/>
            </a:xfrm>
            <a:custGeom>
              <a:avLst/>
              <a:gdLst/>
              <a:ahLst/>
              <a:cxnLst/>
              <a:rect l="l" t="t" r="r" b="b"/>
              <a:pathLst>
                <a:path w="224" h="3807" extrusionOk="0">
                  <a:moveTo>
                    <a:pt x="114" y="1"/>
                  </a:moveTo>
                  <a:cubicBezTo>
                    <a:pt x="51" y="1"/>
                    <a:pt x="1" y="51"/>
                    <a:pt x="1" y="110"/>
                  </a:cubicBezTo>
                  <a:lnTo>
                    <a:pt x="1" y="3697"/>
                  </a:lnTo>
                  <a:cubicBezTo>
                    <a:pt x="1" y="3770"/>
                    <a:pt x="57" y="3807"/>
                    <a:pt x="112" y="3807"/>
                  </a:cubicBezTo>
                  <a:cubicBezTo>
                    <a:pt x="168" y="3807"/>
                    <a:pt x="224" y="3770"/>
                    <a:pt x="224" y="3697"/>
                  </a:cubicBezTo>
                  <a:lnTo>
                    <a:pt x="224" y="110"/>
                  </a:lnTo>
                  <a:cubicBezTo>
                    <a:pt x="224" y="51"/>
                    <a:pt x="174" y="1"/>
                    <a:pt x="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37"/>
            <p:cNvSpPr/>
            <p:nvPr/>
          </p:nvSpPr>
          <p:spPr>
            <a:xfrm rot="-5400000">
              <a:off x="30314" y="2432347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6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37"/>
            <p:cNvSpPr/>
            <p:nvPr/>
          </p:nvSpPr>
          <p:spPr>
            <a:xfrm rot="-5400000">
              <a:off x="172466" y="2639743"/>
              <a:ext cx="26206" cy="22456"/>
            </a:xfrm>
            <a:custGeom>
              <a:avLst/>
              <a:gdLst/>
              <a:ahLst/>
              <a:cxnLst/>
              <a:rect l="l" t="t" r="r" b="b"/>
              <a:pathLst>
                <a:path w="629" h="539" extrusionOk="0">
                  <a:moveTo>
                    <a:pt x="358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59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37"/>
            <p:cNvSpPr/>
            <p:nvPr/>
          </p:nvSpPr>
          <p:spPr>
            <a:xfrm rot="-5400000">
              <a:off x="53791" y="2739921"/>
              <a:ext cx="22498" cy="22373"/>
            </a:xfrm>
            <a:custGeom>
              <a:avLst/>
              <a:gdLst/>
              <a:ahLst/>
              <a:cxnLst/>
              <a:rect l="l" t="t" r="r" b="b"/>
              <a:pathLst>
                <a:path w="540" h="537" extrusionOk="0">
                  <a:moveTo>
                    <a:pt x="270" y="1"/>
                  </a:moveTo>
                  <a:cubicBezTo>
                    <a:pt x="123" y="1"/>
                    <a:pt x="4" y="121"/>
                    <a:pt x="4" y="267"/>
                  </a:cubicBezTo>
                  <a:cubicBezTo>
                    <a:pt x="0" y="417"/>
                    <a:pt x="123" y="536"/>
                    <a:pt x="270" y="536"/>
                  </a:cubicBezTo>
                  <a:cubicBezTo>
                    <a:pt x="420" y="536"/>
                    <a:pt x="539" y="417"/>
                    <a:pt x="539" y="267"/>
                  </a:cubicBezTo>
                  <a:cubicBezTo>
                    <a:pt x="539" y="121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37"/>
            <p:cNvSpPr/>
            <p:nvPr/>
          </p:nvSpPr>
          <p:spPr>
            <a:xfrm rot="-5400000">
              <a:off x="51978" y="2387560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37"/>
            <p:cNvSpPr/>
            <p:nvPr/>
          </p:nvSpPr>
          <p:spPr>
            <a:xfrm rot="-5400000">
              <a:off x="172446" y="2490321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37"/>
            <p:cNvSpPr/>
            <p:nvPr/>
          </p:nvSpPr>
          <p:spPr>
            <a:xfrm rot="-5400000">
              <a:off x="-76050" y="1801286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3" y="1181"/>
                    <a:pt x="0" y="2372"/>
                    <a:pt x="359" y="3407"/>
                  </a:cubicBezTo>
                  <a:cubicBezTo>
                    <a:pt x="778" y="4611"/>
                    <a:pt x="1860" y="5509"/>
                    <a:pt x="3487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0" y="8706"/>
                    <a:pt x="7356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5" y="4468"/>
                    <a:pt x="12023" y="5316"/>
                    <a:pt x="10466" y="5789"/>
                  </a:cubicBezTo>
                  <a:cubicBezTo>
                    <a:pt x="8031" y="6527"/>
                    <a:pt x="7253" y="7702"/>
                    <a:pt x="7010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1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37"/>
            <p:cNvSpPr/>
            <p:nvPr/>
          </p:nvSpPr>
          <p:spPr>
            <a:xfrm rot="-5400000">
              <a:off x="-60135" y="1832782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7" y="965"/>
                    <a:pt x="1" y="1936"/>
                    <a:pt x="294" y="2781"/>
                  </a:cubicBezTo>
                  <a:cubicBezTo>
                    <a:pt x="646" y="3793"/>
                    <a:pt x="1554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9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5" y="1936"/>
                    <a:pt x="11612" y="965"/>
                    <a:pt x="11083" y="0"/>
                  </a:cubicBezTo>
                  <a:lnTo>
                    <a:pt x="10830" y="0"/>
                  </a:lnTo>
                  <a:cubicBezTo>
                    <a:pt x="11375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61" y="4751"/>
                  </a:cubicBezTo>
                  <a:cubicBezTo>
                    <a:pt x="6771" y="5356"/>
                    <a:pt x="6099" y="6308"/>
                    <a:pt x="5873" y="6830"/>
                  </a:cubicBezTo>
                  <a:cubicBezTo>
                    <a:pt x="5650" y="6304"/>
                    <a:pt x="4978" y="5353"/>
                    <a:pt x="2988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37"/>
            <p:cNvSpPr/>
            <p:nvPr/>
          </p:nvSpPr>
          <p:spPr>
            <a:xfrm rot="-5400000">
              <a:off x="73206" y="1902463"/>
              <a:ext cx="91241" cy="203105"/>
            </a:xfrm>
            <a:custGeom>
              <a:avLst/>
              <a:gdLst/>
              <a:ahLst/>
              <a:cxnLst/>
              <a:rect l="l" t="t" r="r" b="b"/>
              <a:pathLst>
                <a:path w="2190" h="4875" extrusionOk="0">
                  <a:moveTo>
                    <a:pt x="1095" y="223"/>
                  </a:moveTo>
                  <a:cubicBezTo>
                    <a:pt x="1467" y="223"/>
                    <a:pt x="1966" y="3041"/>
                    <a:pt x="1966" y="3780"/>
                  </a:cubicBezTo>
                  <a:cubicBezTo>
                    <a:pt x="1956" y="4252"/>
                    <a:pt x="1567" y="4632"/>
                    <a:pt x="1095" y="4632"/>
                  </a:cubicBezTo>
                  <a:cubicBezTo>
                    <a:pt x="622" y="4632"/>
                    <a:pt x="233" y="425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3" y="0"/>
                    <a:pt x="4" y="3421"/>
                    <a:pt x="4" y="3780"/>
                  </a:cubicBezTo>
                  <a:cubicBezTo>
                    <a:pt x="0" y="4385"/>
                    <a:pt x="493" y="4874"/>
                    <a:pt x="1095" y="4874"/>
                  </a:cubicBezTo>
                  <a:cubicBezTo>
                    <a:pt x="1700" y="4874"/>
                    <a:pt x="2189" y="4385"/>
                    <a:pt x="2189" y="3780"/>
                  </a:cubicBezTo>
                  <a:cubicBezTo>
                    <a:pt x="2189" y="3421"/>
                    <a:pt x="1800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37"/>
            <p:cNvSpPr/>
            <p:nvPr/>
          </p:nvSpPr>
          <p:spPr>
            <a:xfrm rot="-5400000">
              <a:off x="13566" y="2023930"/>
              <a:ext cx="156568" cy="157151"/>
            </a:xfrm>
            <a:custGeom>
              <a:avLst/>
              <a:gdLst/>
              <a:ahLst/>
              <a:cxnLst/>
              <a:rect l="l" t="t" r="r" b="b"/>
              <a:pathLst>
                <a:path w="3758" h="3772" extrusionOk="0">
                  <a:moveTo>
                    <a:pt x="2729" y="0"/>
                  </a:moveTo>
                  <a:cubicBezTo>
                    <a:pt x="1801" y="569"/>
                    <a:pt x="547" y="1787"/>
                    <a:pt x="384" y="1980"/>
                  </a:cubicBezTo>
                  <a:cubicBezTo>
                    <a:pt x="1" y="2445"/>
                    <a:pt x="68" y="3134"/>
                    <a:pt x="533" y="3520"/>
                  </a:cubicBezTo>
                  <a:cubicBezTo>
                    <a:pt x="737" y="3689"/>
                    <a:pt x="984" y="3771"/>
                    <a:pt x="1229" y="3771"/>
                  </a:cubicBezTo>
                  <a:cubicBezTo>
                    <a:pt x="1543" y="3771"/>
                    <a:pt x="1855" y="3635"/>
                    <a:pt x="2070" y="3373"/>
                  </a:cubicBezTo>
                  <a:cubicBezTo>
                    <a:pt x="2250" y="3157"/>
                    <a:pt x="2752" y="2375"/>
                    <a:pt x="3158" y="1600"/>
                  </a:cubicBezTo>
                  <a:cubicBezTo>
                    <a:pt x="3637" y="692"/>
                    <a:pt x="3757" y="240"/>
                    <a:pt x="3740" y="0"/>
                  </a:cubicBezTo>
                  <a:lnTo>
                    <a:pt x="3531" y="0"/>
                  </a:lnTo>
                  <a:cubicBezTo>
                    <a:pt x="3617" y="462"/>
                    <a:pt x="2346" y="2695"/>
                    <a:pt x="1904" y="3230"/>
                  </a:cubicBezTo>
                  <a:cubicBezTo>
                    <a:pt x="1732" y="3438"/>
                    <a:pt x="1483" y="3546"/>
                    <a:pt x="1231" y="3546"/>
                  </a:cubicBezTo>
                  <a:cubicBezTo>
                    <a:pt x="1036" y="3546"/>
                    <a:pt x="839" y="3481"/>
                    <a:pt x="676" y="3347"/>
                  </a:cubicBezTo>
                  <a:cubicBezTo>
                    <a:pt x="307" y="3041"/>
                    <a:pt x="254" y="2492"/>
                    <a:pt x="560" y="2123"/>
                  </a:cubicBezTo>
                  <a:cubicBezTo>
                    <a:pt x="942" y="1660"/>
                    <a:pt x="2446" y="353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37"/>
            <p:cNvSpPr/>
            <p:nvPr/>
          </p:nvSpPr>
          <p:spPr>
            <a:xfrm rot="-5400000">
              <a:off x="13670" y="1828012"/>
              <a:ext cx="156359" cy="157151"/>
            </a:xfrm>
            <a:custGeom>
              <a:avLst/>
              <a:gdLst/>
              <a:ahLst/>
              <a:cxnLst/>
              <a:rect l="l" t="t" r="r" b="b"/>
              <a:pathLst>
                <a:path w="3753" h="3772" extrusionOk="0">
                  <a:moveTo>
                    <a:pt x="14" y="0"/>
                  </a:moveTo>
                  <a:cubicBezTo>
                    <a:pt x="0" y="240"/>
                    <a:pt x="117" y="692"/>
                    <a:pt x="592" y="1600"/>
                  </a:cubicBezTo>
                  <a:cubicBezTo>
                    <a:pt x="1002" y="2375"/>
                    <a:pt x="1504" y="3157"/>
                    <a:pt x="1680" y="3373"/>
                  </a:cubicBezTo>
                  <a:cubicBezTo>
                    <a:pt x="1897" y="3635"/>
                    <a:pt x="2210" y="3771"/>
                    <a:pt x="2525" y="3771"/>
                  </a:cubicBezTo>
                  <a:cubicBezTo>
                    <a:pt x="2770" y="3771"/>
                    <a:pt x="3017" y="3689"/>
                    <a:pt x="3221" y="3520"/>
                  </a:cubicBezTo>
                  <a:cubicBezTo>
                    <a:pt x="3686" y="3137"/>
                    <a:pt x="3753" y="2449"/>
                    <a:pt x="3367" y="1983"/>
                  </a:cubicBezTo>
                  <a:cubicBezTo>
                    <a:pt x="3187" y="1763"/>
                    <a:pt x="2519" y="1124"/>
                    <a:pt x="1833" y="576"/>
                  </a:cubicBezTo>
                  <a:cubicBezTo>
                    <a:pt x="1577" y="369"/>
                    <a:pt x="1314" y="180"/>
                    <a:pt x="1038" y="0"/>
                  </a:cubicBezTo>
                  <a:lnTo>
                    <a:pt x="582" y="0"/>
                  </a:lnTo>
                  <a:cubicBezTo>
                    <a:pt x="795" y="96"/>
                    <a:pt x="1138" y="306"/>
                    <a:pt x="1694" y="749"/>
                  </a:cubicBezTo>
                  <a:cubicBezTo>
                    <a:pt x="2356" y="1281"/>
                    <a:pt x="3028" y="1916"/>
                    <a:pt x="3194" y="2123"/>
                  </a:cubicBezTo>
                  <a:cubicBezTo>
                    <a:pt x="3666" y="2688"/>
                    <a:pt x="3264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4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37"/>
            <p:cNvSpPr/>
            <p:nvPr/>
          </p:nvSpPr>
          <p:spPr>
            <a:xfrm rot="-5400000">
              <a:off x="29460" y="2035908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38" y="44"/>
                  </a:cubicBezTo>
                  <a:lnTo>
                    <a:pt x="72" y="2403"/>
                  </a:lnTo>
                  <a:cubicBezTo>
                    <a:pt x="1" y="2487"/>
                    <a:pt x="75" y="2587"/>
                    <a:pt x="158" y="2587"/>
                  </a:cubicBezTo>
                  <a:cubicBezTo>
                    <a:pt x="187" y="2587"/>
                    <a:pt x="217" y="2575"/>
                    <a:pt x="242" y="2546"/>
                  </a:cubicBezTo>
                  <a:lnTo>
                    <a:pt x="2211" y="187"/>
                  </a:lnTo>
                  <a:cubicBezTo>
                    <a:pt x="2248" y="140"/>
                    <a:pt x="2241" y="70"/>
                    <a:pt x="2195" y="31"/>
                  </a:cubicBezTo>
                  <a:cubicBezTo>
                    <a:pt x="2175" y="11"/>
                    <a:pt x="2151" y="1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37"/>
            <p:cNvSpPr/>
            <p:nvPr/>
          </p:nvSpPr>
          <p:spPr>
            <a:xfrm rot="-5400000">
              <a:off x="101724" y="1924523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6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8" y="3814"/>
                    <a:pt x="116" y="3814"/>
                  </a:cubicBezTo>
                  <a:cubicBezTo>
                    <a:pt x="174" y="3814"/>
                    <a:pt x="232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37"/>
            <p:cNvSpPr/>
            <p:nvPr/>
          </p:nvSpPr>
          <p:spPr>
            <a:xfrm rot="-5400000">
              <a:off x="30314" y="1862946"/>
              <a:ext cx="91866" cy="107698"/>
            </a:xfrm>
            <a:custGeom>
              <a:avLst/>
              <a:gdLst/>
              <a:ahLst/>
              <a:cxnLst/>
              <a:rect l="l" t="t" r="r" b="b"/>
              <a:pathLst>
                <a:path w="2205" h="2585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7" y="2572"/>
                    <a:pt x="2017" y="2584"/>
                    <a:pt x="2046" y="2584"/>
                  </a:cubicBezTo>
                  <a:cubicBezTo>
                    <a:pt x="2128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37"/>
            <p:cNvSpPr/>
            <p:nvPr/>
          </p:nvSpPr>
          <p:spPr>
            <a:xfrm rot="-5400000">
              <a:off x="172446" y="2070196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37"/>
            <p:cNvSpPr/>
            <p:nvPr/>
          </p:nvSpPr>
          <p:spPr>
            <a:xfrm rot="-5400000">
              <a:off x="51854" y="2172332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0" y="250"/>
                    <a:pt x="123" y="539"/>
                    <a:pt x="363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37"/>
            <p:cNvSpPr/>
            <p:nvPr/>
          </p:nvSpPr>
          <p:spPr>
            <a:xfrm rot="-5400000">
              <a:off x="51874" y="1818055"/>
              <a:ext cx="26206" cy="22498"/>
            </a:xfrm>
            <a:custGeom>
              <a:avLst/>
              <a:gdLst/>
              <a:ahLst/>
              <a:cxnLst/>
              <a:rect l="l" t="t" r="r" b="b"/>
              <a:pathLst>
                <a:path w="629" h="540" extrusionOk="0">
                  <a:moveTo>
                    <a:pt x="358" y="1"/>
                  </a:moveTo>
                  <a:cubicBezTo>
                    <a:pt x="292" y="1"/>
                    <a:pt x="225" y="25"/>
                    <a:pt x="170" y="80"/>
                  </a:cubicBezTo>
                  <a:cubicBezTo>
                    <a:pt x="1" y="249"/>
                    <a:pt x="118" y="539"/>
                    <a:pt x="355" y="539"/>
                  </a:cubicBezTo>
                  <a:cubicBezTo>
                    <a:pt x="357" y="539"/>
                    <a:pt x="358" y="539"/>
                    <a:pt x="359" y="539"/>
                  </a:cubicBezTo>
                  <a:cubicBezTo>
                    <a:pt x="509" y="539"/>
                    <a:pt x="629" y="420"/>
                    <a:pt x="629" y="270"/>
                  </a:cubicBezTo>
                  <a:cubicBezTo>
                    <a:pt x="629" y="108"/>
                    <a:pt x="496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37"/>
            <p:cNvSpPr/>
            <p:nvPr/>
          </p:nvSpPr>
          <p:spPr>
            <a:xfrm rot="-5400000">
              <a:off x="172446" y="1920794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37"/>
            <p:cNvSpPr/>
            <p:nvPr/>
          </p:nvSpPr>
          <p:spPr>
            <a:xfrm rot="-5400000">
              <a:off x="-76071" y="1231905"/>
              <a:ext cx="584150" cy="405459"/>
            </a:xfrm>
            <a:custGeom>
              <a:avLst/>
              <a:gdLst/>
              <a:ahLst/>
              <a:cxnLst/>
              <a:rect l="l" t="t" r="r" b="b"/>
              <a:pathLst>
                <a:path w="14021" h="9732" extrusionOk="0">
                  <a:moveTo>
                    <a:pt x="853" y="0"/>
                  </a:moveTo>
                  <a:cubicBezTo>
                    <a:pt x="177" y="1181"/>
                    <a:pt x="1" y="2372"/>
                    <a:pt x="360" y="3407"/>
                  </a:cubicBezTo>
                  <a:cubicBezTo>
                    <a:pt x="779" y="4611"/>
                    <a:pt x="1861" y="5509"/>
                    <a:pt x="3491" y="6002"/>
                  </a:cubicBezTo>
                  <a:cubicBezTo>
                    <a:pt x="6681" y="6970"/>
                    <a:pt x="6901" y="8706"/>
                    <a:pt x="6901" y="8723"/>
                  </a:cubicBezTo>
                  <a:lnTo>
                    <a:pt x="7007" y="9731"/>
                  </a:lnTo>
                  <a:lnTo>
                    <a:pt x="7120" y="8726"/>
                  </a:lnTo>
                  <a:cubicBezTo>
                    <a:pt x="7124" y="8706"/>
                    <a:pt x="7357" y="6967"/>
                    <a:pt x="10534" y="6002"/>
                  </a:cubicBezTo>
                  <a:cubicBezTo>
                    <a:pt x="12161" y="5509"/>
                    <a:pt x="13245" y="4611"/>
                    <a:pt x="13661" y="3407"/>
                  </a:cubicBezTo>
                  <a:cubicBezTo>
                    <a:pt x="14020" y="2372"/>
                    <a:pt x="13847" y="1181"/>
                    <a:pt x="13172" y="0"/>
                  </a:cubicBezTo>
                  <a:lnTo>
                    <a:pt x="12913" y="0"/>
                  </a:lnTo>
                  <a:cubicBezTo>
                    <a:pt x="13608" y="1161"/>
                    <a:pt x="13801" y="2332"/>
                    <a:pt x="13455" y="3334"/>
                  </a:cubicBezTo>
                  <a:cubicBezTo>
                    <a:pt x="13059" y="4468"/>
                    <a:pt x="12028" y="5316"/>
                    <a:pt x="10471" y="5789"/>
                  </a:cubicBezTo>
                  <a:cubicBezTo>
                    <a:pt x="8035" y="6527"/>
                    <a:pt x="7257" y="7702"/>
                    <a:pt x="7011" y="8311"/>
                  </a:cubicBezTo>
                  <a:cubicBezTo>
                    <a:pt x="6768" y="7702"/>
                    <a:pt x="5989" y="6527"/>
                    <a:pt x="3554" y="5789"/>
                  </a:cubicBezTo>
                  <a:cubicBezTo>
                    <a:pt x="1997" y="5316"/>
                    <a:pt x="966" y="4468"/>
                    <a:pt x="570" y="3334"/>
                  </a:cubicBezTo>
                  <a:cubicBezTo>
                    <a:pt x="224" y="2332"/>
                    <a:pt x="417" y="1161"/>
                    <a:pt x="1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37"/>
            <p:cNvSpPr/>
            <p:nvPr/>
          </p:nvSpPr>
          <p:spPr>
            <a:xfrm rot="-5400000">
              <a:off x="-60135" y="1263256"/>
              <a:ext cx="489326" cy="342507"/>
            </a:xfrm>
            <a:custGeom>
              <a:avLst/>
              <a:gdLst/>
              <a:ahLst/>
              <a:cxnLst/>
              <a:rect l="l" t="t" r="r" b="b"/>
              <a:pathLst>
                <a:path w="11745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4" y="5766"/>
                    <a:pt x="5760" y="7209"/>
                    <a:pt x="5760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3" y="7209"/>
                    <a:pt x="6179" y="5766"/>
                    <a:pt x="8824" y="4964"/>
                  </a:cubicBezTo>
                  <a:cubicBezTo>
                    <a:pt x="10188" y="4548"/>
                    <a:pt x="11100" y="3793"/>
                    <a:pt x="11449" y="2781"/>
                  </a:cubicBezTo>
                  <a:cubicBezTo>
                    <a:pt x="11745" y="1936"/>
                    <a:pt x="11609" y="965"/>
                    <a:pt x="11080" y="0"/>
                  </a:cubicBezTo>
                  <a:lnTo>
                    <a:pt x="10827" y="0"/>
                  </a:lnTo>
                  <a:cubicBezTo>
                    <a:pt x="11376" y="945"/>
                    <a:pt x="11522" y="1893"/>
                    <a:pt x="11239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3" y="2708"/>
                  </a:cubicBezTo>
                  <a:cubicBezTo>
                    <a:pt x="221" y="1893"/>
                    <a:pt x="367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37"/>
            <p:cNvSpPr/>
            <p:nvPr/>
          </p:nvSpPr>
          <p:spPr>
            <a:xfrm rot="-5400000">
              <a:off x="73268" y="1332999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2" y="223"/>
                  </a:moveTo>
                  <a:cubicBezTo>
                    <a:pt x="1464" y="223"/>
                    <a:pt x="1963" y="3041"/>
                    <a:pt x="1963" y="3780"/>
                  </a:cubicBezTo>
                  <a:cubicBezTo>
                    <a:pt x="1963" y="4262"/>
                    <a:pt x="1574" y="4651"/>
                    <a:pt x="1092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2" y="223"/>
                  </a:cubicBezTo>
                  <a:close/>
                  <a:moveTo>
                    <a:pt x="1092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89" y="4874"/>
                    <a:pt x="1092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37"/>
            <p:cNvSpPr/>
            <p:nvPr/>
          </p:nvSpPr>
          <p:spPr>
            <a:xfrm rot="-5400000">
              <a:off x="13587" y="1454383"/>
              <a:ext cx="157359" cy="157984"/>
            </a:xfrm>
            <a:custGeom>
              <a:avLst/>
              <a:gdLst/>
              <a:ahLst/>
              <a:cxnLst/>
              <a:rect l="l" t="t" r="r" b="b"/>
              <a:pathLst>
                <a:path w="3777" h="3792" extrusionOk="0">
                  <a:moveTo>
                    <a:pt x="2745" y="0"/>
                  </a:moveTo>
                  <a:cubicBezTo>
                    <a:pt x="1817" y="569"/>
                    <a:pt x="566" y="1787"/>
                    <a:pt x="403" y="1980"/>
                  </a:cubicBezTo>
                  <a:cubicBezTo>
                    <a:pt x="0" y="2445"/>
                    <a:pt x="60" y="3151"/>
                    <a:pt x="533" y="3543"/>
                  </a:cubicBezTo>
                  <a:cubicBezTo>
                    <a:pt x="737" y="3710"/>
                    <a:pt x="983" y="3791"/>
                    <a:pt x="1227" y="3791"/>
                  </a:cubicBezTo>
                  <a:cubicBezTo>
                    <a:pt x="1553" y="3791"/>
                    <a:pt x="1875" y="3647"/>
                    <a:pt x="2089" y="3370"/>
                  </a:cubicBezTo>
                  <a:cubicBezTo>
                    <a:pt x="2269" y="3154"/>
                    <a:pt x="2772" y="2375"/>
                    <a:pt x="3181" y="1597"/>
                  </a:cubicBezTo>
                  <a:cubicBezTo>
                    <a:pt x="3656" y="689"/>
                    <a:pt x="3776" y="240"/>
                    <a:pt x="3763" y="0"/>
                  </a:cubicBezTo>
                  <a:lnTo>
                    <a:pt x="3547" y="0"/>
                  </a:lnTo>
                  <a:cubicBezTo>
                    <a:pt x="3637" y="462"/>
                    <a:pt x="2362" y="2691"/>
                    <a:pt x="1920" y="3230"/>
                  </a:cubicBezTo>
                  <a:cubicBezTo>
                    <a:pt x="1748" y="3438"/>
                    <a:pt x="1499" y="3546"/>
                    <a:pt x="1248" y="3546"/>
                  </a:cubicBezTo>
                  <a:cubicBezTo>
                    <a:pt x="1053" y="3546"/>
                    <a:pt x="857" y="3481"/>
                    <a:pt x="696" y="3347"/>
                  </a:cubicBezTo>
                  <a:cubicBezTo>
                    <a:pt x="323" y="3041"/>
                    <a:pt x="270" y="2492"/>
                    <a:pt x="579" y="2123"/>
                  </a:cubicBezTo>
                  <a:cubicBezTo>
                    <a:pt x="958" y="1660"/>
                    <a:pt x="2465" y="353"/>
                    <a:pt x="31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37"/>
            <p:cNvSpPr/>
            <p:nvPr/>
          </p:nvSpPr>
          <p:spPr>
            <a:xfrm rot="-5400000">
              <a:off x="13691" y="1258590"/>
              <a:ext cx="156359" cy="157193"/>
            </a:xfrm>
            <a:custGeom>
              <a:avLst/>
              <a:gdLst/>
              <a:ahLst/>
              <a:cxnLst/>
              <a:rect l="l" t="t" r="r" b="b"/>
              <a:pathLst>
                <a:path w="3753" h="3773" extrusionOk="0">
                  <a:moveTo>
                    <a:pt x="236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3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3" y="2449"/>
                    <a:pt x="3370" y="1983"/>
                  </a:cubicBezTo>
                  <a:cubicBezTo>
                    <a:pt x="3191" y="1767"/>
                    <a:pt x="2519" y="1128"/>
                    <a:pt x="1833" y="579"/>
                  </a:cubicBezTo>
                  <a:cubicBezTo>
                    <a:pt x="1580" y="373"/>
                    <a:pt x="1314" y="180"/>
                    <a:pt x="1041" y="3"/>
                  </a:cubicBezTo>
                  <a:lnTo>
                    <a:pt x="582" y="3"/>
                  </a:lnTo>
                  <a:cubicBezTo>
                    <a:pt x="795" y="100"/>
                    <a:pt x="1141" y="306"/>
                    <a:pt x="1693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6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37"/>
            <p:cNvSpPr/>
            <p:nvPr/>
          </p:nvSpPr>
          <p:spPr>
            <a:xfrm rot="-5400000">
              <a:off x="29439" y="1466236"/>
              <a:ext cx="93532" cy="107614"/>
            </a:xfrm>
            <a:custGeom>
              <a:avLst/>
              <a:gdLst/>
              <a:ahLst/>
              <a:cxnLst/>
              <a:rect l="l" t="t" r="r" b="b"/>
              <a:pathLst>
                <a:path w="2245" h="2583" extrusionOk="0">
                  <a:moveTo>
                    <a:pt x="2118" y="1"/>
                  </a:moveTo>
                  <a:cubicBezTo>
                    <a:pt x="2085" y="4"/>
                    <a:pt x="2055" y="17"/>
                    <a:pt x="2035" y="44"/>
                  </a:cubicBezTo>
                  <a:lnTo>
                    <a:pt x="65" y="2403"/>
                  </a:lnTo>
                  <a:cubicBezTo>
                    <a:pt x="1" y="2487"/>
                    <a:pt x="73" y="2583"/>
                    <a:pt x="155" y="2583"/>
                  </a:cubicBezTo>
                  <a:cubicBezTo>
                    <a:pt x="182" y="2583"/>
                    <a:pt x="211" y="2572"/>
                    <a:pt x="235" y="2546"/>
                  </a:cubicBezTo>
                  <a:lnTo>
                    <a:pt x="2205" y="187"/>
                  </a:lnTo>
                  <a:cubicBezTo>
                    <a:pt x="2244" y="140"/>
                    <a:pt x="2238" y="67"/>
                    <a:pt x="2191" y="31"/>
                  </a:cubicBezTo>
                  <a:cubicBezTo>
                    <a:pt x="2168" y="11"/>
                    <a:pt x="2145" y="1"/>
                    <a:pt x="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37"/>
            <p:cNvSpPr/>
            <p:nvPr/>
          </p:nvSpPr>
          <p:spPr>
            <a:xfrm rot="-5400000">
              <a:off x="101703" y="1355101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37"/>
            <p:cNvSpPr/>
            <p:nvPr/>
          </p:nvSpPr>
          <p:spPr>
            <a:xfrm rot="-5400000">
              <a:off x="30231" y="1293461"/>
              <a:ext cx="92032" cy="107698"/>
            </a:xfrm>
            <a:custGeom>
              <a:avLst/>
              <a:gdLst/>
              <a:ahLst/>
              <a:cxnLst/>
              <a:rect l="l" t="t" r="r" b="b"/>
              <a:pathLst>
                <a:path w="2209" h="2585" extrusionOk="0">
                  <a:moveTo>
                    <a:pt x="150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6" y="2542"/>
                  </a:lnTo>
                  <a:cubicBezTo>
                    <a:pt x="1991" y="2572"/>
                    <a:pt x="2020" y="2584"/>
                    <a:pt x="2049" y="2584"/>
                  </a:cubicBezTo>
                  <a:cubicBezTo>
                    <a:pt x="2132" y="2584"/>
                    <a:pt x="2208" y="2486"/>
                    <a:pt x="2139" y="2403"/>
                  </a:cubicBezTo>
                  <a:lnTo>
                    <a:pt x="233" y="44"/>
                  </a:lnTo>
                  <a:cubicBezTo>
                    <a:pt x="213" y="17"/>
                    <a:pt x="183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37"/>
            <p:cNvSpPr/>
            <p:nvPr/>
          </p:nvSpPr>
          <p:spPr>
            <a:xfrm rot="-5400000">
              <a:off x="172529" y="1500753"/>
              <a:ext cx="26081" cy="22456"/>
            </a:xfrm>
            <a:custGeom>
              <a:avLst/>
              <a:gdLst/>
              <a:ahLst/>
              <a:cxnLst/>
              <a:rect l="l" t="t" r="r" b="b"/>
              <a:pathLst>
                <a:path w="626" h="539" extrusionOk="0">
                  <a:moveTo>
                    <a:pt x="355" y="0"/>
                  </a:moveTo>
                  <a:cubicBezTo>
                    <a:pt x="289" y="0"/>
                    <a:pt x="222" y="25"/>
                    <a:pt x="167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6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37"/>
            <p:cNvSpPr/>
            <p:nvPr/>
          </p:nvSpPr>
          <p:spPr>
            <a:xfrm rot="-5400000">
              <a:off x="51895" y="1602847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5" y="24"/>
                    <a:pt x="170" y="78"/>
                  </a:cubicBezTo>
                  <a:cubicBezTo>
                    <a:pt x="1" y="248"/>
                    <a:pt x="120" y="537"/>
                    <a:pt x="360" y="537"/>
                  </a:cubicBezTo>
                  <a:cubicBezTo>
                    <a:pt x="510" y="537"/>
                    <a:pt x="629" y="418"/>
                    <a:pt x="629" y="268"/>
                  </a:cubicBezTo>
                  <a:cubicBezTo>
                    <a:pt x="629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37"/>
            <p:cNvSpPr/>
            <p:nvPr/>
          </p:nvSpPr>
          <p:spPr>
            <a:xfrm rot="-5400000">
              <a:off x="51978" y="1248632"/>
              <a:ext cx="26081" cy="22414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355" y="0"/>
                  </a:moveTo>
                  <a:cubicBezTo>
                    <a:pt x="289" y="0"/>
                    <a:pt x="221" y="24"/>
                    <a:pt x="166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6" y="418"/>
                    <a:pt x="626" y="268"/>
                  </a:cubicBezTo>
                  <a:cubicBezTo>
                    <a:pt x="626" y="106"/>
                    <a:pt x="493" y="0"/>
                    <a:pt x="3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37"/>
            <p:cNvSpPr/>
            <p:nvPr/>
          </p:nvSpPr>
          <p:spPr>
            <a:xfrm rot="-5400000">
              <a:off x="172446" y="1351393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37"/>
            <p:cNvSpPr/>
            <p:nvPr/>
          </p:nvSpPr>
          <p:spPr>
            <a:xfrm rot="-5400000">
              <a:off x="-76050" y="662358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8" y="0"/>
                  </a:moveTo>
                  <a:cubicBezTo>
                    <a:pt x="176" y="1181"/>
                    <a:pt x="0" y="2372"/>
                    <a:pt x="359" y="3407"/>
                  </a:cubicBezTo>
                  <a:cubicBezTo>
                    <a:pt x="779" y="4611"/>
                    <a:pt x="1860" y="5509"/>
                    <a:pt x="3487" y="6002"/>
                  </a:cubicBezTo>
                  <a:cubicBezTo>
                    <a:pt x="6680" y="6970"/>
                    <a:pt x="6900" y="8706"/>
                    <a:pt x="6900" y="8723"/>
                  </a:cubicBezTo>
                  <a:lnTo>
                    <a:pt x="7006" y="9731"/>
                  </a:lnTo>
                  <a:lnTo>
                    <a:pt x="7120" y="8726"/>
                  </a:lnTo>
                  <a:cubicBezTo>
                    <a:pt x="7123" y="8706"/>
                    <a:pt x="7356" y="6967"/>
                    <a:pt x="10533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71" y="0"/>
                  </a:cubicBezTo>
                  <a:lnTo>
                    <a:pt x="12912" y="0"/>
                  </a:lnTo>
                  <a:cubicBezTo>
                    <a:pt x="13607" y="1161"/>
                    <a:pt x="13800" y="2332"/>
                    <a:pt x="13451" y="3334"/>
                  </a:cubicBezTo>
                  <a:cubicBezTo>
                    <a:pt x="13058" y="4468"/>
                    <a:pt x="12027" y="5316"/>
                    <a:pt x="10466" y="5789"/>
                  </a:cubicBezTo>
                  <a:cubicBezTo>
                    <a:pt x="8031" y="6527"/>
                    <a:pt x="7256" y="7702"/>
                    <a:pt x="7010" y="8311"/>
                  </a:cubicBezTo>
                  <a:cubicBezTo>
                    <a:pt x="6764" y="7702"/>
                    <a:pt x="5988" y="6527"/>
                    <a:pt x="3553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37"/>
            <p:cNvSpPr/>
            <p:nvPr/>
          </p:nvSpPr>
          <p:spPr>
            <a:xfrm rot="-5400000">
              <a:off x="-60219" y="693771"/>
              <a:ext cx="489493" cy="342507"/>
            </a:xfrm>
            <a:custGeom>
              <a:avLst/>
              <a:gdLst/>
              <a:ahLst/>
              <a:cxnLst/>
              <a:rect l="l" t="t" r="r" b="b"/>
              <a:pathLst>
                <a:path w="11749" h="8221" extrusionOk="0">
                  <a:moveTo>
                    <a:pt x="663" y="0"/>
                  </a:moveTo>
                  <a:cubicBezTo>
                    <a:pt x="134" y="965"/>
                    <a:pt x="1" y="1936"/>
                    <a:pt x="294" y="2781"/>
                  </a:cubicBezTo>
                  <a:cubicBezTo>
                    <a:pt x="646" y="3793"/>
                    <a:pt x="1555" y="4548"/>
                    <a:pt x="2922" y="4964"/>
                  </a:cubicBezTo>
                  <a:cubicBezTo>
                    <a:pt x="5563" y="5766"/>
                    <a:pt x="5763" y="7209"/>
                    <a:pt x="5763" y="7223"/>
                  </a:cubicBezTo>
                  <a:lnTo>
                    <a:pt x="5876" y="8221"/>
                  </a:lnTo>
                  <a:lnTo>
                    <a:pt x="5983" y="7223"/>
                  </a:lnTo>
                  <a:cubicBezTo>
                    <a:pt x="5986" y="7209"/>
                    <a:pt x="6182" y="5766"/>
                    <a:pt x="8824" y="4964"/>
                  </a:cubicBezTo>
                  <a:cubicBezTo>
                    <a:pt x="10191" y="4548"/>
                    <a:pt x="11099" y="3793"/>
                    <a:pt x="11452" y="2781"/>
                  </a:cubicBezTo>
                  <a:cubicBezTo>
                    <a:pt x="11748" y="1936"/>
                    <a:pt x="11608" y="965"/>
                    <a:pt x="11083" y="0"/>
                  </a:cubicBezTo>
                  <a:lnTo>
                    <a:pt x="10830" y="0"/>
                  </a:lnTo>
                  <a:cubicBezTo>
                    <a:pt x="11376" y="945"/>
                    <a:pt x="11525" y="1893"/>
                    <a:pt x="11242" y="2708"/>
                  </a:cubicBezTo>
                  <a:cubicBezTo>
                    <a:pt x="10913" y="3650"/>
                    <a:pt x="10055" y="4358"/>
                    <a:pt x="8757" y="4751"/>
                  </a:cubicBezTo>
                  <a:cubicBezTo>
                    <a:pt x="6768" y="5356"/>
                    <a:pt x="6096" y="6308"/>
                    <a:pt x="5873" y="6830"/>
                  </a:cubicBezTo>
                  <a:cubicBezTo>
                    <a:pt x="5647" y="6304"/>
                    <a:pt x="4975" y="5353"/>
                    <a:pt x="2985" y="4751"/>
                  </a:cubicBezTo>
                  <a:cubicBezTo>
                    <a:pt x="1691" y="4358"/>
                    <a:pt x="833" y="3650"/>
                    <a:pt x="507" y="2708"/>
                  </a:cubicBezTo>
                  <a:cubicBezTo>
                    <a:pt x="220" y="1893"/>
                    <a:pt x="370" y="945"/>
                    <a:pt x="9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37"/>
            <p:cNvSpPr/>
            <p:nvPr/>
          </p:nvSpPr>
          <p:spPr>
            <a:xfrm rot="-5400000">
              <a:off x="73206" y="763119"/>
              <a:ext cx="92074" cy="203938"/>
            </a:xfrm>
            <a:custGeom>
              <a:avLst/>
              <a:gdLst/>
              <a:ahLst/>
              <a:cxnLst/>
              <a:rect l="l" t="t" r="r" b="b"/>
              <a:pathLst>
                <a:path w="2210" h="4895" extrusionOk="0">
                  <a:moveTo>
                    <a:pt x="1105" y="223"/>
                  </a:moveTo>
                  <a:cubicBezTo>
                    <a:pt x="1477" y="223"/>
                    <a:pt x="1976" y="3041"/>
                    <a:pt x="1976" y="3780"/>
                  </a:cubicBezTo>
                  <a:cubicBezTo>
                    <a:pt x="1966" y="4252"/>
                    <a:pt x="1581" y="4632"/>
                    <a:pt x="1105" y="4632"/>
                  </a:cubicBezTo>
                  <a:cubicBezTo>
                    <a:pt x="632" y="4632"/>
                    <a:pt x="243" y="4252"/>
                    <a:pt x="233" y="3780"/>
                  </a:cubicBezTo>
                  <a:cubicBezTo>
                    <a:pt x="233" y="3041"/>
                    <a:pt x="732" y="223"/>
                    <a:pt x="1105" y="223"/>
                  </a:cubicBezTo>
                  <a:close/>
                  <a:moveTo>
                    <a:pt x="1105" y="0"/>
                  </a:moveTo>
                  <a:cubicBezTo>
                    <a:pt x="403" y="0"/>
                    <a:pt x="14" y="3421"/>
                    <a:pt x="14" y="3780"/>
                  </a:cubicBezTo>
                  <a:cubicBezTo>
                    <a:pt x="0" y="4392"/>
                    <a:pt x="493" y="4894"/>
                    <a:pt x="1105" y="4894"/>
                  </a:cubicBezTo>
                  <a:cubicBezTo>
                    <a:pt x="1717" y="4894"/>
                    <a:pt x="2209" y="4392"/>
                    <a:pt x="2199" y="3780"/>
                  </a:cubicBezTo>
                  <a:cubicBezTo>
                    <a:pt x="2199" y="3421"/>
                    <a:pt x="1810" y="0"/>
                    <a:pt x="11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37"/>
            <p:cNvSpPr/>
            <p:nvPr/>
          </p:nvSpPr>
          <p:spPr>
            <a:xfrm rot="-5400000">
              <a:off x="13524" y="884919"/>
              <a:ext cx="156526" cy="157026"/>
            </a:xfrm>
            <a:custGeom>
              <a:avLst/>
              <a:gdLst/>
              <a:ahLst/>
              <a:cxnLst/>
              <a:rect l="l" t="t" r="r" b="b"/>
              <a:pathLst>
                <a:path w="3757" h="3769" extrusionOk="0">
                  <a:moveTo>
                    <a:pt x="2725" y="0"/>
                  </a:moveTo>
                  <a:cubicBezTo>
                    <a:pt x="1797" y="569"/>
                    <a:pt x="543" y="1787"/>
                    <a:pt x="383" y="1980"/>
                  </a:cubicBezTo>
                  <a:cubicBezTo>
                    <a:pt x="0" y="2445"/>
                    <a:pt x="64" y="3134"/>
                    <a:pt x="529" y="3520"/>
                  </a:cubicBezTo>
                  <a:cubicBezTo>
                    <a:pt x="733" y="3687"/>
                    <a:pt x="978" y="3768"/>
                    <a:pt x="1223" y="3768"/>
                  </a:cubicBezTo>
                  <a:cubicBezTo>
                    <a:pt x="1539" y="3768"/>
                    <a:pt x="1852" y="3633"/>
                    <a:pt x="2070" y="3370"/>
                  </a:cubicBezTo>
                  <a:cubicBezTo>
                    <a:pt x="2249" y="3154"/>
                    <a:pt x="2752" y="2375"/>
                    <a:pt x="3158" y="1597"/>
                  </a:cubicBezTo>
                  <a:cubicBezTo>
                    <a:pt x="3637" y="689"/>
                    <a:pt x="3756" y="240"/>
                    <a:pt x="3740" y="0"/>
                  </a:cubicBezTo>
                  <a:lnTo>
                    <a:pt x="3527" y="0"/>
                  </a:lnTo>
                  <a:cubicBezTo>
                    <a:pt x="3613" y="462"/>
                    <a:pt x="2342" y="2691"/>
                    <a:pt x="1900" y="3230"/>
                  </a:cubicBezTo>
                  <a:cubicBezTo>
                    <a:pt x="1728" y="3438"/>
                    <a:pt x="1479" y="3546"/>
                    <a:pt x="1228" y="3546"/>
                  </a:cubicBezTo>
                  <a:cubicBezTo>
                    <a:pt x="1032" y="3546"/>
                    <a:pt x="835" y="3481"/>
                    <a:pt x="672" y="3347"/>
                  </a:cubicBezTo>
                  <a:cubicBezTo>
                    <a:pt x="303" y="3041"/>
                    <a:pt x="250" y="2492"/>
                    <a:pt x="556" y="2123"/>
                  </a:cubicBezTo>
                  <a:cubicBezTo>
                    <a:pt x="939" y="1660"/>
                    <a:pt x="2446" y="353"/>
                    <a:pt x="3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37"/>
            <p:cNvSpPr/>
            <p:nvPr/>
          </p:nvSpPr>
          <p:spPr>
            <a:xfrm rot="-5400000">
              <a:off x="13566" y="690563"/>
              <a:ext cx="154985" cy="155568"/>
            </a:xfrm>
            <a:custGeom>
              <a:avLst/>
              <a:gdLst/>
              <a:ahLst/>
              <a:cxnLst/>
              <a:rect l="l" t="t" r="r" b="b"/>
              <a:pathLst>
                <a:path w="3720" h="3734" extrusionOk="0">
                  <a:moveTo>
                    <a:pt x="14" y="0"/>
                  </a:moveTo>
                  <a:cubicBezTo>
                    <a:pt x="0" y="240"/>
                    <a:pt x="117" y="692"/>
                    <a:pt x="596" y="1600"/>
                  </a:cubicBezTo>
                  <a:cubicBezTo>
                    <a:pt x="1002" y="2375"/>
                    <a:pt x="1504" y="3157"/>
                    <a:pt x="1684" y="3373"/>
                  </a:cubicBezTo>
                  <a:cubicBezTo>
                    <a:pt x="1899" y="3611"/>
                    <a:pt x="2196" y="3733"/>
                    <a:pt x="2495" y="3733"/>
                  </a:cubicBezTo>
                  <a:cubicBezTo>
                    <a:pt x="2741" y="3733"/>
                    <a:pt x="2987" y="3651"/>
                    <a:pt x="3191" y="3483"/>
                  </a:cubicBezTo>
                  <a:cubicBezTo>
                    <a:pt x="3640" y="3111"/>
                    <a:pt x="3720" y="2452"/>
                    <a:pt x="3367" y="1983"/>
                  </a:cubicBezTo>
                  <a:cubicBezTo>
                    <a:pt x="3187" y="1767"/>
                    <a:pt x="2519" y="1128"/>
                    <a:pt x="1833" y="579"/>
                  </a:cubicBezTo>
                  <a:cubicBezTo>
                    <a:pt x="1581" y="373"/>
                    <a:pt x="1314" y="180"/>
                    <a:pt x="1038" y="3"/>
                  </a:cubicBezTo>
                  <a:lnTo>
                    <a:pt x="582" y="3"/>
                  </a:lnTo>
                  <a:cubicBezTo>
                    <a:pt x="795" y="100"/>
                    <a:pt x="1138" y="306"/>
                    <a:pt x="1694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1" y="3550"/>
                    <a:pt x="2525" y="3550"/>
                  </a:cubicBezTo>
                  <a:cubicBezTo>
                    <a:pt x="2499" y="3550"/>
                    <a:pt x="2472" y="3546"/>
                    <a:pt x="2442" y="3546"/>
                  </a:cubicBezTo>
                  <a:cubicBezTo>
                    <a:pt x="2213" y="3523"/>
                    <a:pt x="2000" y="3410"/>
                    <a:pt x="1853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37"/>
            <p:cNvSpPr/>
            <p:nvPr/>
          </p:nvSpPr>
          <p:spPr>
            <a:xfrm rot="-5400000">
              <a:off x="29460" y="896980"/>
              <a:ext cx="93657" cy="107781"/>
            </a:xfrm>
            <a:custGeom>
              <a:avLst/>
              <a:gdLst/>
              <a:ahLst/>
              <a:cxnLst/>
              <a:rect l="l" t="t" r="r" b="b"/>
              <a:pathLst>
                <a:path w="2248" h="2587" extrusionOk="0">
                  <a:moveTo>
                    <a:pt x="2125" y="1"/>
                  </a:moveTo>
                  <a:cubicBezTo>
                    <a:pt x="2092" y="1"/>
                    <a:pt x="2062" y="17"/>
                    <a:pt x="2042" y="44"/>
                  </a:cubicBezTo>
                  <a:lnTo>
                    <a:pt x="72" y="2403"/>
                  </a:lnTo>
                  <a:cubicBezTo>
                    <a:pt x="1" y="2487"/>
                    <a:pt x="77" y="2587"/>
                    <a:pt x="160" y="2587"/>
                  </a:cubicBezTo>
                  <a:cubicBezTo>
                    <a:pt x="188" y="2587"/>
                    <a:pt x="218" y="2575"/>
                    <a:pt x="242" y="2546"/>
                  </a:cubicBezTo>
                  <a:lnTo>
                    <a:pt x="2208" y="184"/>
                  </a:lnTo>
                  <a:cubicBezTo>
                    <a:pt x="2248" y="137"/>
                    <a:pt x="2241" y="67"/>
                    <a:pt x="2195" y="27"/>
                  </a:cubicBezTo>
                  <a:cubicBezTo>
                    <a:pt x="2175" y="11"/>
                    <a:pt x="2151" y="4"/>
                    <a:pt x="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37"/>
            <p:cNvSpPr/>
            <p:nvPr/>
          </p:nvSpPr>
          <p:spPr>
            <a:xfrm rot="-5400000">
              <a:off x="101724" y="785554"/>
              <a:ext cx="9707" cy="158942"/>
            </a:xfrm>
            <a:custGeom>
              <a:avLst/>
              <a:gdLst/>
              <a:ahLst/>
              <a:cxnLst/>
              <a:rect l="l" t="t" r="r" b="b"/>
              <a:pathLst>
                <a:path w="233" h="3815" extrusionOk="0">
                  <a:moveTo>
                    <a:pt x="115" y="1"/>
                  </a:moveTo>
                  <a:cubicBezTo>
                    <a:pt x="55" y="1"/>
                    <a:pt x="5" y="51"/>
                    <a:pt x="5" y="110"/>
                  </a:cubicBezTo>
                  <a:lnTo>
                    <a:pt x="5" y="3697"/>
                  </a:lnTo>
                  <a:cubicBezTo>
                    <a:pt x="0" y="3775"/>
                    <a:pt x="58" y="3814"/>
                    <a:pt x="116" y="3814"/>
                  </a:cubicBezTo>
                  <a:cubicBezTo>
                    <a:pt x="175" y="3814"/>
                    <a:pt x="233" y="3775"/>
                    <a:pt x="228" y="3697"/>
                  </a:cubicBezTo>
                  <a:lnTo>
                    <a:pt x="228" y="110"/>
                  </a:lnTo>
                  <a:cubicBezTo>
                    <a:pt x="228" y="51"/>
                    <a:pt x="178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37"/>
            <p:cNvSpPr/>
            <p:nvPr/>
          </p:nvSpPr>
          <p:spPr>
            <a:xfrm rot="-5400000">
              <a:off x="30272" y="723935"/>
              <a:ext cx="91991" cy="107739"/>
            </a:xfrm>
            <a:custGeom>
              <a:avLst/>
              <a:gdLst/>
              <a:ahLst/>
              <a:cxnLst/>
              <a:rect l="l" t="t" r="r" b="b"/>
              <a:pathLst>
                <a:path w="2208" h="2586" extrusionOk="0">
                  <a:moveTo>
                    <a:pt x="147" y="1"/>
                  </a:moveTo>
                  <a:cubicBezTo>
                    <a:pt x="53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3"/>
                    <a:pt x="2018" y="2586"/>
                    <a:pt x="2047" y="2586"/>
                  </a:cubicBezTo>
                  <a:cubicBezTo>
                    <a:pt x="2130" y="2586"/>
                    <a:pt x="2207" y="2486"/>
                    <a:pt x="2136" y="2403"/>
                  </a:cubicBezTo>
                  <a:lnTo>
                    <a:pt x="233" y="44"/>
                  </a:lnTo>
                  <a:cubicBezTo>
                    <a:pt x="213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37"/>
            <p:cNvSpPr/>
            <p:nvPr/>
          </p:nvSpPr>
          <p:spPr>
            <a:xfrm rot="-5400000">
              <a:off x="172446" y="931268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2" y="0"/>
                    <a:pt x="225" y="25"/>
                    <a:pt x="170" y="80"/>
                  </a:cubicBezTo>
                  <a:cubicBezTo>
                    <a:pt x="0" y="249"/>
                    <a:pt x="120" y="539"/>
                    <a:pt x="360" y="539"/>
                  </a:cubicBezTo>
                  <a:cubicBezTo>
                    <a:pt x="509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37"/>
            <p:cNvSpPr/>
            <p:nvPr/>
          </p:nvSpPr>
          <p:spPr>
            <a:xfrm rot="-5400000">
              <a:off x="51854" y="103327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0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37"/>
            <p:cNvSpPr/>
            <p:nvPr/>
          </p:nvSpPr>
          <p:spPr>
            <a:xfrm rot="-5400000">
              <a:off x="51895" y="679189"/>
              <a:ext cx="26247" cy="22414"/>
            </a:xfrm>
            <a:custGeom>
              <a:avLst/>
              <a:gdLst/>
              <a:ahLst/>
              <a:cxnLst/>
              <a:rect l="l" t="t" r="r" b="b"/>
              <a:pathLst>
                <a:path w="630" h="538" extrusionOk="0">
                  <a:moveTo>
                    <a:pt x="359" y="0"/>
                  </a:moveTo>
                  <a:cubicBezTo>
                    <a:pt x="293" y="0"/>
                    <a:pt x="226" y="24"/>
                    <a:pt x="171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10" y="537"/>
                    <a:pt x="630" y="418"/>
                    <a:pt x="630" y="268"/>
                  </a:cubicBezTo>
                  <a:cubicBezTo>
                    <a:pt x="630" y="106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37"/>
            <p:cNvSpPr/>
            <p:nvPr/>
          </p:nvSpPr>
          <p:spPr>
            <a:xfrm rot="-5400000">
              <a:off x="172446" y="781867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6" y="539"/>
                    <a:pt x="630" y="419"/>
                    <a:pt x="630" y="269"/>
                  </a:cubicBezTo>
                  <a:cubicBezTo>
                    <a:pt x="630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37"/>
            <p:cNvSpPr/>
            <p:nvPr/>
          </p:nvSpPr>
          <p:spPr>
            <a:xfrm rot="-5400000">
              <a:off x="-76050" y="92831"/>
              <a:ext cx="584108" cy="405459"/>
            </a:xfrm>
            <a:custGeom>
              <a:avLst/>
              <a:gdLst/>
              <a:ahLst/>
              <a:cxnLst/>
              <a:rect l="l" t="t" r="r" b="b"/>
              <a:pathLst>
                <a:path w="14020" h="9732" extrusionOk="0">
                  <a:moveTo>
                    <a:pt x="849" y="0"/>
                  </a:moveTo>
                  <a:cubicBezTo>
                    <a:pt x="177" y="1181"/>
                    <a:pt x="0" y="2372"/>
                    <a:pt x="360" y="3407"/>
                  </a:cubicBezTo>
                  <a:cubicBezTo>
                    <a:pt x="779" y="4611"/>
                    <a:pt x="1860" y="5509"/>
                    <a:pt x="3490" y="6002"/>
                  </a:cubicBezTo>
                  <a:cubicBezTo>
                    <a:pt x="6677" y="6970"/>
                    <a:pt x="6900" y="8706"/>
                    <a:pt x="6900" y="8723"/>
                  </a:cubicBezTo>
                  <a:lnTo>
                    <a:pt x="7003" y="9731"/>
                  </a:lnTo>
                  <a:lnTo>
                    <a:pt x="7120" y="8726"/>
                  </a:lnTo>
                  <a:cubicBezTo>
                    <a:pt x="7120" y="8706"/>
                    <a:pt x="7353" y="6967"/>
                    <a:pt x="10530" y="6002"/>
                  </a:cubicBezTo>
                  <a:cubicBezTo>
                    <a:pt x="12160" y="5509"/>
                    <a:pt x="13241" y="4611"/>
                    <a:pt x="13660" y="3407"/>
                  </a:cubicBezTo>
                  <a:cubicBezTo>
                    <a:pt x="14020" y="2372"/>
                    <a:pt x="13843" y="1181"/>
                    <a:pt x="13168" y="0"/>
                  </a:cubicBezTo>
                  <a:lnTo>
                    <a:pt x="12909" y="0"/>
                  </a:lnTo>
                  <a:cubicBezTo>
                    <a:pt x="13604" y="1161"/>
                    <a:pt x="13797" y="2332"/>
                    <a:pt x="13451" y="3334"/>
                  </a:cubicBezTo>
                  <a:cubicBezTo>
                    <a:pt x="13055" y="4468"/>
                    <a:pt x="12024" y="5316"/>
                    <a:pt x="10467" y="5789"/>
                  </a:cubicBezTo>
                  <a:cubicBezTo>
                    <a:pt x="8031" y="6527"/>
                    <a:pt x="7253" y="7702"/>
                    <a:pt x="7007" y="8311"/>
                  </a:cubicBezTo>
                  <a:cubicBezTo>
                    <a:pt x="6764" y="7702"/>
                    <a:pt x="5985" y="6527"/>
                    <a:pt x="3550" y="5789"/>
                  </a:cubicBezTo>
                  <a:cubicBezTo>
                    <a:pt x="1993" y="5316"/>
                    <a:pt x="962" y="4468"/>
                    <a:pt x="566" y="3334"/>
                  </a:cubicBezTo>
                  <a:cubicBezTo>
                    <a:pt x="220" y="2332"/>
                    <a:pt x="413" y="1161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37"/>
            <p:cNvSpPr/>
            <p:nvPr/>
          </p:nvSpPr>
          <p:spPr>
            <a:xfrm rot="-5400000">
              <a:off x="-60114" y="124307"/>
              <a:ext cx="489284" cy="342507"/>
            </a:xfrm>
            <a:custGeom>
              <a:avLst/>
              <a:gdLst/>
              <a:ahLst/>
              <a:cxnLst/>
              <a:rect l="l" t="t" r="r" b="b"/>
              <a:pathLst>
                <a:path w="11744" h="8221" extrusionOk="0">
                  <a:moveTo>
                    <a:pt x="662" y="0"/>
                  </a:moveTo>
                  <a:cubicBezTo>
                    <a:pt x="133" y="965"/>
                    <a:pt x="0" y="1936"/>
                    <a:pt x="293" y="2781"/>
                  </a:cubicBezTo>
                  <a:cubicBezTo>
                    <a:pt x="645" y="3793"/>
                    <a:pt x="1554" y="4548"/>
                    <a:pt x="2921" y="4964"/>
                  </a:cubicBezTo>
                  <a:cubicBezTo>
                    <a:pt x="5563" y="5766"/>
                    <a:pt x="5762" y="7209"/>
                    <a:pt x="5762" y="7223"/>
                  </a:cubicBezTo>
                  <a:lnTo>
                    <a:pt x="5875" y="8221"/>
                  </a:lnTo>
                  <a:lnTo>
                    <a:pt x="5982" y="7223"/>
                  </a:lnTo>
                  <a:cubicBezTo>
                    <a:pt x="5985" y="7209"/>
                    <a:pt x="6178" y="5766"/>
                    <a:pt x="8823" y="4964"/>
                  </a:cubicBezTo>
                  <a:cubicBezTo>
                    <a:pt x="10190" y="4548"/>
                    <a:pt x="11099" y="3793"/>
                    <a:pt x="11451" y="2781"/>
                  </a:cubicBezTo>
                  <a:cubicBezTo>
                    <a:pt x="11744" y="1936"/>
                    <a:pt x="11608" y="965"/>
                    <a:pt x="11082" y="0"/>
                  </a:cubicBezTo>
                  <a:lnTo>
                    <a:pt x="10829" y="0"/>
                  </a:lnTo>
                  <a:cubicBezTo>
                    <a:pt x="11375" y="945"/>
                    <a:pt x="11524" y="1893"/>
                    <a:pt x="11238" y="2708"/>
                  </a:cubicBezTo>
                  <a:cubicBezTo>
                    <a:pt x="10912" y="3650"/>
                    <a:pt x="10054" y="4358"/>
                    <a:pt x="8756" y="4751"/>
                  </a:cubicBezTo>
                  <a:cubicBezTo>
                    <a:pt x="6767" y="5356"/>
                    <a:pt x="6095" y="6308"/>
                    <a:pt x="5872" y="6830"/>
                  </a:cubicBezTo>
                  <a:cubicBezTo>
                    <a:pt x="5646" y="6304"/>
                    <a:pt x="4974" y="5353"/>
                    <a:pt x="2984" y="4751"/>
                  </a:cubicBezTo>
                  <a:cubicBezTo>
                    <a:pt x="1690" y="4358"/>
                    <a:pt x="832" y="3650"/>
                    <a:pt x="502" y="2708"/>
                  </a:cubicBezTo>
                  <a:cubicBezTo>
                    <a:pt x="220" y="1893"/>
                    <a:pt x="369" y="945"/>
                    <a:pt x="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37"/>
            <p:cNvSpPr/>
            <p:nvPr/>
          </p:nvSpPr>
          <p:spPr>
            <a:xfrm rot="-5400000">
              <a:off x="73268" y="194071"/>
              <a:ext cx="91116" cy="203105"/>
            </a:xfrm>
            <a:custGeom>
              <a:avLst/>
              <a:gdLst/>
              <a:ahLst/>
              <a:cxnLst/>
              <a:rect l="l" t="t" r="r" b="b"/>
              <a:pathLst>
                <a:path w="2187" h="4875" extrusionOk="0">
                  <a:moveTo>
                    <a:pt x="1095" y="223"/>
                  </a:moveTo>
                  <a:cubicBezTo>
                    <a:pt x="1468" y="223"/>
                    <a:pt x="1967" y="3041"/>
                    <a:pt x="1967" y="3780"/>
                  </a:cubicBezTo>
                  <a:cubicBezTo>
                    <a:pt x="1967" y="4262"/>
                    <a:pt x="1574" y="4651"/>
                    <a:pt x="1095" y="4651"/>
                  </a:cubicBezTo>
                  <a:cubicBezTo>
                    <a:pt x="613" y="4651"/>
                    <a:pt x="223" y="4262"/>
                    <a:pt x="223" y="3780"/>
                  </a:cubicBezTo>
                  <a:cubicBezTo>
                    <a:pt x="223" y="3041"/>
                    <a:pt x="722" y="223"/>
                    <a:pt x="1095" y="223"/>
                  </a:cubicBezTo>
                  <a:close/>
                  <a:moveTo>
                    <a:pt x="1095" y="0"/>
                  </a:moveTo>
                  <a:cubicBezTo>
                    <a:pt x="390" y="0"/>
                    <a:pt x="0" y="3421"/>
                    <a:pt x="0" y="3780"/>
                  </a:cubicBezTo>
                  <a:cubicBezTo>
                    <a:pt x="0" y="4385"/>
                    <a:pt x="490" y="4874"/>
                    <a:pt x="1095" y="4874"/>
                  </a:cubicBezTo>
                  <a:cubicBezTo>
                    <a:pt x="1697" y="4874"/>
                    <a:pt x="2186" y="4385"/>
                    <a:pt x="2186" y="3780"/>
                  </a:cubicBezTo>
                  <a:cubicBezTo>
                    <a:pt x="2186" y="3421"/>
                    <a:pt x="1797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37"/>
            <p:cNvSpPr/>
            <p:nvPr/>
          </p:nvSpPr>
          <p:spPr>
            <a:xfrm rot="-5400000">
              <a:off x="13524" y="315517"/>
              <a:ext cx="155984" cy="156484"/>
            </a:xfrm>
            <a:custGeom>
              <a:avLst/>
              <a:gdLst/>
              <a:ahLst/>
              <a:cxnLst/>
              <a:rect l="l" t="t" r="r" b="b"/>
              <a:pathLst>
                <a:path w="3744" h="3756" extrusionOk="0">
                  <a:moveTo>
                    <a:pt x="2712" y="0"/>
                  </a:moveTo>
                  <a:cubicBezTo>
                    <a:pt x="1784" y="569"/>
                    <a:pt x="533" y="1787"/>
                    <a:pt x="373" y="1980"/>
                  </a:cubicBezTo>
                  <a:cubicBezTo>
                    <a:pt x="1" y="2445"/>
                    <a:pt x="70" y="3124"/>
                    <a:pt x="530" y="3507"/>
                  </a:cubicBezTo>
                  <a:cubicBezTo>
                    <a:pt x="734" y="3674"/>
                    <a:pt x="980" y="3756"/>
                    <a:pt x="1225" y="3756"/>
                  </a:cubicBezTo>
                  <a:cubicBezTo>
                    <a:pt x="1535" y="3756"/>
                    <a:pt x="1842" y="3625"/>
                    <a:pt x="2060" y="3370"/>
                  </a:cubicBezTo>
                  <a:cubicBezTo>
                    <a:pt x="2236" y="3154"/>
                    <a:pt x="2739" y="2375"/>
                    <a:pt x="3148" y="1597"/>
                  </a:cubicBezTo>
                  <a:cubicBezTo>
                    <a:pt x="3627" y="689"/>
                    <a:pt x="3743" y="240"/>
                    <a:pt x="3730" y="0"/>
                  </a:cubicBezTo>
                  <a:lnTo>
                    <a:pt x="3514" y="0"/>
                  </a:lnTo>
                  <a:cubicBezTo>
                    <a:pt x="3604" y="462"/>
                    <a:pt x="2333" y="2691"/>
                    <a:pt x="1887" y="3230"/>
                  </a:cubicBezTo>
                  <a:cubicBezTo>
                    <a:pt x="1715" y="3438"/>
                    <a:pt x="1466" y="3546"/>
                    <a:pt x="1215" y="3546"/>
                  </a:cubicBezTo>
                  <a:cubicBezTo>
                    <a:pt x="1020" y="3546"/>
                    <a:pt x="824" y="3481"/>
                    <a:pt x="663" y="3347"/>
                  </a:cubicBezTo>
                  <a:cubicBezTo>
                    <a:pt x="290" y="3041"/>
                    <a:pt x="240" y="2492"/>
                    <a:pt x="546" y="2123"/>
                  </a:cubicBezTo>
                  <a:cubicBezTo>
                    <a:pt x="929" y="1660"/>
                    <a:pt x="2432" y="353"/>
                    <a:pt x="3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37"/>
            <p:cNvSpPr/>
            <p:nvPr/>
          </p:nvSpPr>
          <p:spPr>
            <a:xfrm rot="-5400000">
              <a:off x="13607" y="119579"/>
              <a:ext cx="156526" cy="157193"/>
            </a:xfrm>
            <a:custGeom>
              <a:avLst/>
              <a:gdLst/>
              <a:ahLst/>
              <a:cxnLst/>
              <a:rect l="l" t="t" r="r" b="b"/>
              <a:pathLst>
                <a:path w="3757" h="3773" extrusionOk="0">
                  <a:moveTo>
                    <a:pt x="240" y="0"/>
                  </a:moveTo>
                  <a:lnTo>
                    <a:pt x="13" y="3"/>
                  </a:lnTo>
                  <a:cubicBezTo>
                    <a:pt x="0" y="243"/>
                    <a:pt x="120" y="695"/>
                    <a:pt x="596" y="1600"/>
                  </a:cubicBezTo>
                  <a:cubicBezTo>
                    <a:pt x="1005" y="2379"/>
                    <a:pt x="1504" y="3157"/>
                    <a:pt x="1684" y="3377"/>
                  </a:cubicBezTo>
                  <a:cubicBezTo>
                    <a:pt x="1900" y="3638"/>
                    <a:pt x="2212" y="3773"/>
                    <a:pt x="2527" y="3773"/>
                  </a:cubicBezTo>
                  <a:cubicBezTo>
                    <a:pt x="2773" y="3773"/>
                    <a:pt x="3020" y="3691"/>
                    <a:pt x="3224" y="3523"/>
                  </a:cubicBezTo>
                  <a:cubicBezTo>
                    <a:pt x="3690" y="3137"/>
                    <a:pt x="3756" y="2449"/>
                    <a:pt x="3370" y="1983"/>
                  </a:cubicBezTo>
                  <a:cubicBezTo>
                    <a:pt x="3191" y="1767"/>
                    <a:pt x="2519" y="1128"/>
                    <a:pt x="1837" y="579"/>
                  </a:cubicBezTo>
                  <a:cubicBezTo>
                    <a:pt x="1580" y="373"/>
                    <a:pt x="1318" y="180"/>
                    <a:pt x="1041" y="3"/>
                  </a:cubicBezTo>
                  <a:lnTo>
                    <a:pt x="586" y="3"/>
                  </a:lnTo>
                  <a:cubicBezTo>
                    <a:pt x="795" y="100"/>
                    <a:pt x="1141" y="306"/>
                    <a:pt x="1697" y="752"/>
                  </a:cubicBezTo>
                  <a:cubicBezTo>
                    <a:pt x="2359" y="1281"/>
                    <a:pt x="3028" y="1920"/>
                    <a:pt x="3197" y="2123"/>
                  </a:cubicBezTo>
                  <a:cubicBezTo>
                    <a:pt x="3666" y="2691"/>
                    <a:pt x="3264" y="3550"/>
                    <a:pt x="2529" y="3550"/>
                  </a:cubicBezTo>
                  <a:cubicBezTo>
                    <a:pt x="2502" y="3550"/>
                    <a:pt x="2472" y="3546"/>
                    <a:pt x="2445" y="3546"/>
                  </a:cubicBezTo>
                  <a:cubicBezTo>
                    <a:pt x="2216" y="3523"/>
                    <a:pt x="2003" y="3410"/>
                    <a:pt x="1857" y="3234"/>
                  </a:cubicBezTo>
                  <a:cubicBezTo>
                    <a:pt x="1687" y="3027"/>
                    <a:pt x="1188" y="2249"/>
                    <a:pt x="792" y="1497"/>
                  </a:cubicBezTo>
                  <a:cubicBezTo>
                    <a:pt x="266" y="496"/>
                    <a:pt x="220" y="13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37"/>
            <p:cNvSpPr/>
            <p:nvPr/>
          </p:nvSpPr>
          <p:spPr>
            <a:xfrm rot="-5400000">
              <a:off x="29335" y="327537"/>
              <a:ext cx="94116" cy="107989"/>
            </a:xfrm>
            <a:custGeom>
              <a:avLst/>
              <a:gdLst/>
              <a:ahLst/>
              <a:cxnLst/>
              <a:rect l="l" t="t" r="r" b="b"/>
              <a:pathLst>
                <a:path w="2259" h="2592" extrusionOk="0">
                  <a:moveTo>
                    <a:pt x="2135" y="1"/>
                  </a:moveTo>
                  <a:cubicBezTo>
                    <a:pt x="2102" y="4"/>
                    <a:pt x="2069" y="17"/>
                    <a:pt x="2049" y="44"/>
                  </a:cubicBezTo>
                  <a:lnTo>
                    <a:pt x="79" y="2403"/>
                  </a:lnTo>
                  <a:cubicBezTo>
                    <a:pt x="1" y="2486"/>
                    <a:pt x="80" y="2591"/>
                    <a:pt x="165" y="2591"/>
                  </a:cubicBezTo>
                  <a:cubicBezTo>
                    <a:pt x="195" y="2591"/>
                    <a:pt x="227" y="2578"/>
                    <a:pt x="252" y="2546"/>
                  </a:cubicBezTo>
                  <a:lnTo>
                    <a:pt x="2218" y="187"/>
                  </a:lnTo>
                  <a:cubicBezTo>
                    <a:pt x="2258" y="140"/>
                    <a:pt x="2252" y="67"/>
                    <a:pt x="2205" y="31"/>
                  </a:cubicBezTo>
                  <a:cubicBezTo>
                    <a:pt x="2185" y="11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37"/>
            <p:cNvSpPr/>
            <p:nvPr/>
          </p:nvSpPr>
          <p:spPr>
            <a:xfrm rot="-5400000">
              <a:off x="101703" y="216173"/>
              <a:ext cx="9749" cy="158942"/>
            </a:xfrm>
            <a:custGeom>
              <a:avLst/>
              <a:gdLst/>
              <a:ahLst/>
              <a:cxnLst/>
              <a:rect l="l" t="t" r="r" b="b"/>
              <a:pathLst>
                <a:path w="234" h="3815" extrusionOk="0">
                  <a:moveTo>
                    <a:pt x="119" y="1"/>
                  </a:moveTo>
                  <a:cubicBezTo>
                    <a:pt x="56" y="1"/>
                    <a:pt x="6" y="51"/>
                    <a:pt x="6" y="110"/>
                  </a:cubicBezTo>
                  <a:lnTo>
                    <a:pt x="6" y="3697"/>
                  </a:lnTo>
                  <a:cubicBezTo>
                    <a:pt x="1" y="3775"/>
                    <a:pt x="59" y="3814"/>
                    <a:pt x="117" y="3814"/>
                  </a:cubicBezTo>
                  <a:cubicBezTo>
                    <a:pt x="176" y="3814"/>
                    <a:pt x="234" y="3775"/>
                    <a:pt x="229" y="3697"/>
                  </a:cubicBezTo>
                  <a:lnTo>
                    <a:pt x="229" y="110"/>
                  </a:lnTo>
                  <a:cubicBezTo>
                    <a:pt x="229" y="51"/>
                    <a:pt x="179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37"/>
            <p:cNvSpPr/>
            <p:nvPr/>
          </p:nvSpPr>
          <p:spPr>
            <a:xfrm rot="-5400000">
              <a:off x="30293" y="154471"/>
              <a:ext cx="91907" cy="107698"/>
            </a:xfrm>
            <a:custGeom>
              <a:avLst/>
              <a:gdLst/>
              <a:ahLst/>
              <a:cxnLst/>
              <a:rect l="l" t="t" r="r" b="b"/>
              <a:pathLst>
                <a:path w="2206" h="2585" extrusionOk="0">
                  <a:moveTo>
                    <a:pt x="147" y="1"/>
                  </a:moveTo>
                  <a:cubicBezTo>
                    <a:pt x="50" y="1"/>
                    <a:pt x="0" y="110"/>
                    <a:pt x="60" y="184"/>
                  </a:cubicBezTo>
                  <a:lnTo>
                    <a:pt x="1963" y="2542"/>
                  </a:lnTo>
                  <a:cubicBezTo>
                    <a:pt x="1988" y="2572"/>
                    <a:pt x="2017" y="2584"/>
                    <a:pt x="2047" y="2584"/>
                  </a:cubicBezTo>
                  <a:cubicBezTo>
                    <a:pt x="2129" y="2584"/>
                    <a:pt x="2205" y="2486"/>
                    <a:pt x="2136" y="2403"/>
                  </a:cubicBezTo>
                  <a:lnTo>
                    <a:pt x="233" y="44"/>
                  </a:lnTo>
                  <a:cubicBezTo>
                    <a:pt x="210" y="17"/>
                    <a:pt x="180" y="1"/>
                    <a:pt x="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37"/>
            <p:cNvSpPr/>
            <p:nvPr/>
          </p:nvSpPr>
          <p:spPr>
            <a:xfrm rot="-5400000">
              <a:off x="172446" y="361742"/>
              <a:ext cx="26247" cy="22456"/>
            </a:xfrm>
            <a:custGeom>
              <a:avLst/>
              <a:gdLst/>
              <a:ahLst/>
              <a:cxnLst/>
              <a:rect l="l" t="t" r="r" b="b"/>
              <a:pathLst>
                <a:path w="630" h="539" extrusionOk="0">
                  <a:moveTo>
                    <a:pt x="359" y="0"/>
                  </a:moveTo>
                  <a:cubicBezTo>
                    <a:pt x="293" y="0"/>
                    <a:pt x="225" y="25"/>
                    <a:pt x="170" y="80"/>
                  </a:cubicBezTo>
                  <a:cubicBezTo>
                    <a:pt x="1" y="249"/>
                    <a:pt x="120" y="539"/>
                    <a:pt x="360" y="539"/>
                  </a:cubicBezTo>
                  <a:cubicBezTo>
                    <a:pt x="510" y="539"/>
                    <a:pt x="629" y="419"/>
                    <a:pt x="629" y="269"/>
                  </a:cubicBezTo>
                  <a:cubicBezTo>
                    <a:pt x="629" y="107"/>
                    <a:pt x="497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37"/>
            <p:cNvSpPr/>
            <p:nvPr/>
          </p:nvSpPr>
          <p:spPr>
            <a:xfrm rot="-5400000">
              <a:off x="51958" y="463857"/>
              <a:ext cx="26122" cy="22414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56" y="0"/>
                  </a:moveTo>
                  <a:cubicBezTo>
                    <a:pt x="290" y="0"/>
                    <a:pt x="222" y="24"/>
                    <a:pt x="167" y="78"/>
                  </a:cubicBezTo>
                  <a:cubicBezTo>
                    <a:pt x="1" y="248"/>
                    <a:pt x="121" y="537"/>
                    <a:pt x="360" y="537"/>
                  </a:cubicBezTo>
                  <a:cubicBezTo>
                    <a:pt x="507" y="537"/>
                    <a:pt x="626" y="418"/>
                    <a:pt x="626" y="268"/>
                  </a:cubicBezTo>
                  <a:cubicBezTo>
                    <a:pt x="626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37"/>
            <p:cNvSpPr/>
            <p:nvPr/>
          </p:nvSpPr>
          <p:spPr>
            <a:xfrm rot="-5400000">
              <a:off x="51916" y="109642"/>
              <a:ext cx="26206" cy="22414"/>
            </a:xfrm>
            <a:custGeom>
              <a:avLst/>
              <a:gdLst/>
              <a:ahLst/>
              <a:cxnLst/>
              <a:rect l="l" t="t" r="r" b="b"/>
              <a:pathLst>
                <a:path w="629" h="538" extrusionOk="0">
                  <a:moveTo>
                    <a:pt x="356" y="0"/>
                  </a:moveTo>
                  <a:cubicBezTo>
                    <a:pt x="290" y="0"/>
                    <a:pt x="224" y="24"/>
                    <a:pt x="170" y="78"/>
                  </a:cubicBezTo>
                  <a:cubicBezTo>
                    <a:pt x="0" y="248"/>
                    <a:pt x="120" y="537"/>
                    <a:pt x="359" y="537"/>
                  </a:cubicBezTo>
                  <a:cubicBezTo>
                    <a:pt x="506" y="537"/>
                    <a:pt x="629" y="418"/>
                    <a:pt x="629" y="268"/>
                  </a:cubicBezTo>
                  <a:cubicBezTo>
                    <a:pt x="627" y="106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37"/>
            <p:cNvSpPr/>
            <p:nvPr/>
          </p:nvSpPr>
          <p:spPr>
            <a:xfrm rot="-5400000">
              <a:off x="172508" y="212403"/>
              <a:ext cx="26122" cy="22456"/>
            </a:xfrm>
            <a:custGeom>
              <a:avLst/>
              <a:gdLst/>
              <a:ahLst/>
              <a:cxnLst/>
              <a:rect l="l" t="t" r="r" b="b"/>
              <a:pathLst>
                <a:path w="627" h="539" extrusionOk="0">
                  <a:moveTo>
                    <a:pt x="356" y="0"/>
                  </a:moveTo>
                  <a:cubicBezTo>
                    <a:pt x="290" y="0"/>
                    <a:pt x="222" y="25"/>
                    <a:pt x="167" y="80"/>
                  </a:cubicBezTo>
                  <a:cubicBezTo>
                    <a:pt x="1" y="249"/>
                    <a:pt x="121" y="539"/>
                    <a:pt x="360" y="539"/>
                  </a:cubicBezTo>
                  <a:cubicBezTo>
                    <a:pt x="507" y="539"/>
                    <a:pt x="626" y="419"/>
                    <a:pt x="626" y="269"/>
                  </a:cubicBezTo>
                  <a:cubicBezTo>
                    <a:pt x="626" y="107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37"/>
            <p:cNvSpPr/>
            <p:nvPr/>
          </p:nvSpPr>
          <p:spPr>
            <a:xfrm rot="-5400000">
              <a:off x="51854" y="-105649"/>
              <a:ext cx="26247" cy="22498"/>
            </a:xfrm>
            <a:custGeom>
              <a:avLst/>
              <a:gdLst/>
              <a:ahLst/>
              <a:cxnLst/>
              <a:rect l="l" t="t" r="r" b="b"/>
              <a:pathLst>
                <a:path w="630" h="540" extrusionOk="0">
                  <a:moveTo>
                    <a:pt x="359" y="1"/>
                  </a:moveTo>
                  <a:cubicBezTo>
                    <a:pt x="293" y="1"/>
                    <a:pt x="225" y="25"/>
                    <a:pt x="171" y="80"/>
                  </a:cubicBezTo>
                  <a:cubicBezTo>
                    <a:pt x="1" y="250"/>
                    <a:pt x="121" y="539"/>
                    <a:pt x="360" y="539"/>
                  </a:cubicBezTo>
                  <a:cubicBezTo>
                    <a:pt x="510" y="539"/>
                    <a:pt x="630" y="420"/>
                    <a:pt x="630" y="270"/>
                  </a:cubicBezTo>
                  <a:cubicBezTo>
                    <a:pt x="630" y="108"/>
                    <a:pt x="497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37"/>
            <p:cNvSpPr/>
            <p:nvPr/>
          </p:nvSpPr>
          <p:spPr>
            <a:xfrm rot="-5400000">
              <a:off x="95870" y="44046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37"/>
            <p:cNvSpPr/>
            <p:nvPr/>
          </p:nvSpPr>
          <p:spPr>
            <a:xfrm rot="-5400000">
              <a:off x="341325" y="469312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37"/>
            <p:cNvSpPr/>
            <p:nvPr/>
          </p:nvSpPr>
          <p:spPr>
            <a:xfrm rot="-5400000">
              <a:off x="341325" y="434686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37"/>
            <p:cNvSpPr/>
            <p:nvPr/>
          </p:nvSpPr>
          <p:spPr>
            <a:xfrm rot="-5400000">
              <a:off x="95912" y="383452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68" y="5151"/>
                    <a:pt x="4545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37"/>
            <p:cNvSpPr/>
            <p:nvPr/>
          </p:nvSpPr>
          <p:spPr>
            <a:xfrm rot="-5400000">
              <a:off x="341325" y="4123012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4" y="2270"/>
                    <a:pt x="2269" y="1764"/>
                    <a:pt x="2269" y="1135"/>
                  </a:cubicBezTo>
                  <a:cubicBezTo>
                    <a:pt x="2269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37"/>
            <p:cNvSpPr/>
            <p:nvPr/>
          </p:nvSpPr>
          <p:spPr>
            <a:xfrm rot="-5400000">
              <a:off x="341325" y="3776796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37"/>
            <p:cNvSpPr/>
            <p:nvPr/>
          </p:nvSpPr>
          <p:spPr>
            <a:xfrm rot="-5400000">
              <a:off x="95932" y="326443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9" y="876"/>
                    <a:pt x="3986" y="3228"/>
                    <a:pt x="0" y="3993"/>
                  </a:cubicBezTo>
                  <a:cubicBezTo>
                    <a:pt x="0" y="3993"/>
                    <a:pt x="3168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37"/>
            <p:cNvSpPr/>
            <p:nvPr/>
          </p:nvSpPr>
          <p:spPr>
            <a:xfrm rot="-5400000">
              <a:off x="341325" y="355277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37"/>
            <p:cNvSpPr/>
            <p:nvPr/>
          </p:nvSpPr>
          <p:spPr>
            <a:xfrm rot="-5400000">
              <a:off x="341325" y="320668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37"/>
            <p:cNvSpPr/>
            <p:nvPr/>
          </p:nvSpPr>
          <p:spPr>
            <a:xfrm rot="-5400000">
              <a:off x="95912" y="2694342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37"/>
            <p:cNvSpPr/>
            <p:nvPr/>
          </p:nvSpPr>
          <p:spPr>
            <a:xfrm rot="-5400000">
              <a:off x="341325" y="298270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37"/>
            <p:cNvSpPr/>
            <p:nvPr/>
          </p:nvSpPr>
          <p:spPr>
            <a:xfrm rot="-5400000">
              <a:off x="341325" y="2636619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37"/>
            <p:cNvSpPr/>
            <p:nvPr/>
          </p:nvSpPr>
          <p:spPr>
            <a:xfrm rot="-5400000">
              <a:off x="95849" y="212417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68" y="5151"/>
                    <a:pt x="4552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37"/>
            <p:cNvSpPr/>
            <p:nvPr/>
          </p:nvSpPr>
          <p:spPr>
            <a:xfrm rot="-5400000">
              <a:off x="333325" y="242055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37"/>
            <p:cNvSpPr/>
            <p:nvPr/>
          </p:nvSpPr>
          <p:spPr>
            <a:xfrm rot="-5400000">
              <a:off x="341325" y="206638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1" y="510"/>
                    <a:pt x="1" y="1135"/>
                  </a:cubicBezTo>
                  <a:cubicBezTo>
                    <a:pt x="1" y="1764"/>
                    <a:pt x="506" y="2270"/>
                    <a:pt x="1135" y="2270"/>
                  </a:cubicBezTo>
                  <a:cubicBezTo>
                    <a:pt x="1761" y="2270"/>
                    <a:pt x="2270" y="1764"/>
                    <a:pt x="2270" y="1135"/>
                  </a:cubicBezTo>
                  <a:cubicBezTo>
                    <a:pt x="2270" y="510"/>
                    <a:pt x="1761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37"/>
            <p:cNvSpPr/>
            <p:nvPr/>
          </p:nvSpPr>
          <p:spPr>
            <a:xfrm rot="-5400000">
              <a:off x="95932" y="1554019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5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37"/>
            <p:cNvSpPr/>
            <p:nvPr/>
          </p:nvSpPr>
          <p:spPr>
            <a:xfrm rot="-5400000">
              <a:off x="341325" y="1842531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10" y="1"/>
                    <a:pt x="1" y="510"/>
                    <a:pt x="1" y="1135"/>
                  </a:cubicBezTo>
                  <a:cubicBezTo>
                    <a:pt x="1" y="1764"/>
                    <a:pt x="510" y="2270"/>
                    <a:pt x="1135" y="2270"/>
                  </a:cubicBezTo>
                  <a:cubicBezTo>
                    <a:pt x="1764" y="2270"/>
                    <a:pt x="2270" y="1764"/>
                    <a:pt x="2270" y="1135"/>
                  </a:cubicBezTo>
                  <a:cubicBezTo>
                    <a:pt x="2270" y="510"/>
                    <a:pt x="1764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37"/>
            <p:cNvSpPr/>
            <p:nvPr/>
          </p:nvSpPr>
          <p:spPr>
            <a:xfrm rot="-5400000">
              <a:off x="341325" y="1496274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9" y="1"/>
                    <a:pt x="0" y="510"/>
                    <a:pt x="0" y="1135"/>
                  </a:cubicBezTo>
                  <a:cubicBezTo>
                    <a:pt x="0" y="1764"/>
                    <a:pt x="509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37"/>
            <p:cNvSpPr/>
            <p:nvPr/>
          </p:nvSpPr>
          <p:spPr>
            <a:xfrm rot="-5400000">
              <a:off x="95912" y="983930"/>
              <a:ext cx="361964" cy="341008"/>
            </a:xfrm>
            <a:custGeom>
              <a:avLst/>
              <a:gdLst/>
              <a:ahLst/>
              <a:cxnLst/>
              <a:rect l="l" t="t" r="r" b="b"/>
              <a:pathLst>
                <a:path w="8688" h="8185" extrusionOk="0">
                  <a:moveTo>
                    <a:pt x="4549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52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37"/>
            <p:cNvSpPr/>
            <p:nvPr/>
          </p:nvSpPr>
          <p:spPr>
            <a:xfrm rot="-5400000">
              <a:off x="341325" y="1272297"/>
              <a:ext cx="94574" cy="94574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1"/>
                  </a:moveTo>
                  <a:cubicBezTo>
                    <a:pt x="506" y="1"/>
                    <a:pt x="0" y="510"/>
                    <a:pt x="0" y="1135"/>
                  </a:cubicBezTo>
                  <a:cubicBezTo>
                    <a:pt x="0" y="1764"/>
                    <a:pt x="506" y="2270"/>
                    <a:pt x="1135" y="2270"/>
                  </a:cubicBezTo>
                  <a:cubicBezTo>
                    <a:pt x="1760" y="2270"/>
                    <a:pt x="2269" y="1764"/>
                    <a:pt x="2269" y="1135"/>
                  </a:cubicBezTo>
                  <a:cubicBezTo>
                    <a:pt x="2269" y="510"/>
                    <a:pt x="1760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37"/>
            <p:cNvSpPr/>
            <p:nvPr/>
          </p:nvSpPr>
          <p:spPr>
            <a:xfrm rot="-5400000">
              <a:off x="333346" y="934143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9" y="0"/>
                  </a:moveTo>
                  <a:cubicBezTo>
                    <a:pt x="1230" y="0"/>
                    <a:pt x="946" y="103"/>
                    <a:pt x="715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2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37"/>
            <p:cNvSpPr/>
            <p:nvPr/>
          </p:nvSpPr>
          <p:spPr>
            <a:xfrm rot="-5400000">
              <a:off x="95932" y="413841"/>
              <a:ext cx="361922" cy="341008"/>
            </a:xfrm>
            <a:custGeom>
              <a:avLst/>
              <a:gdLst/>
              <a:ahLst/>
              <a:cxnLst/>
              <a:rect l="l" t="t" r="r" b="b"/>
              <a:pathLst>
                <a:path w="8687" h="8185" extrusionOk="0">
                  <a:moveTo>
                    <a:pt x="4548" y="1"/>
                  </a:moveTo>
                  <a:cubicBezTo>
                    <a:pt x="4348" y="876"/>
                    <a:pt x="3986" y="3228"/>
                    <a:pt x="0" y="3993"/>
                  </a:cubicBezTo>
                  <a:cubicBezTo>
                    <a:pt x="0" y="3993"/>
                    <a:pt x="3167" y="5151"/>
                    <a:pt x="4548" y="8185"/>
                  </a:cubicBezTo>
                  <a:cubicBezTo>
                    <a:pt x="5929" y="5211"/>
                    <a:pt x="8687" y="3993"/>
                    <a:pt x="8687" y="3993"/>
                  </a:cubicBezTo>
                  <a:cubicBezTo>
                    <a:pt x="8687" y="3993"/>
                    <a:pt x="4718" y="3021"/>
                    <a:pt x="4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37"/>
            <p:cNvSpPr/>
            <p:nvPr/>
          </p:nvSpPr>
          <p:spPr>
            <a:xfrm rot="-5400000">
              <a:off x="333346" y="710166"/>
              <a:ext cx="110489" cy="94616"/>
            </a:xfrm>
            <a:custGeom>
              <a:avLst/>
              <a:gdLst/>
              <a:ahLst/>
              <a:cxnLst/>
              <a:rect l="l" t="t" r="r" b="b"/>
              <a:pathLst>
                <a:path w="2652" h="2271" extrusionOk="0">
                  <a:moveTo>
                    <a:pt x="1507" y="0"/>
                  </a:moveTo>
                  <a:cubicBezTo>
                    <a:pt x="1229" y="0"/>
                    <a:pt x="946" y="103"/>
                    <a:pt x="716" y="334"/>
                  </a:cubicBezTo>
                  <a:cubicBezTo>
                    <a:pt x="0" y="1050"/>
                    <a:pt x="506" y="2271"/>
                    <a:pt x="1517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1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37"/>
            <p:cNvSpPr/>
            <p:nvPr/>
          </p:nvSpPr>
          <p:spPr>
            <a:xfrm rot="-5400000">
              <a:off x="333325" y="364054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6" y="2271"/>
                    <a:pt x="1518" y="2271"/>
                  </a:cubicBezTo>
                  <a:cubicBezTo>
                    <a:pt x="2146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37"/>
            <p:cNvSpPr/>
            <p:nvPr/>
          </p:nvSpPr>
          <p:spPr>
            <a:xfrm rot="-5400000">
              <a:off x="95849" y="-156310"/>
              <a:ext cx="362089" cy="341008"/>
            </a:xfrm>
            <a:custGeom>
              <a:avLst/>
              <a:gdLst/>
              <a:ahLst/>
              <a:cxnLst/>
              <a:rect l="l" t="t" r="r" b="b"/>
              <a:pathLst>
                <a:path w="8691" h="8185" extrusionOk="0">
                  <a:moveTo>
                    <a:pt x="4552" y="1"/>
                  </a:moveTo>
                  <a:cubicBezTo>
                    <a:pt x="4349" y="876"/>
                    <a:pt x="3986" y="3228"/>
                    <a:pt x="1" y="3993"/>
                  </a:cubicBezTo>
                  <a:cubicBezTo>
                    <a:pt x="1" y="3993"/>
                    <a:pt x="3171" y="5151"/>
                    <a:pt x="4549" y="8185"/>
                  </a:cubicBezTo>
                  <a:cubicBezTo>
                    <a:pt x="5929" y="5211"/>
                    <a:pt x="8691" y="3993"/>
                    <a:pt x="8691" y="3993"/>
                  </a:cubicBezTo>
                  <a:cubicBezTo>
                    <a:pt x="8691" y="3993"/>
                    <a:pt x="4722" y="3021"/>
                    <a:pt x="4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37"/>
            <p:cNvSpPr/>
            <p:nvPr/>
          </p:nvSpPr>
          <p:spPr>
            <a:xfrm rot="-5400000">
              <a:off x="333325" y="140077"/>
              <a:ext cx="110531" cy="94616"/>
            </a:xfrm>
            <a:custGeom>
              <a:avLst/>
              <a:gdLst/>
              <a:ahLst/>
              <a:cxnLst/>
              <a:rect l="l" t="t" r="r" b="b"/>
              <a:pathLst>
                <a:path w="2653" h="2271" extrusionOk="0">
                  <a:moveTo>
                    <a:pt x="1509" y="0"/>
                  </a:moveTo>
                  <a:cubicBezTo>
                    <a:pt x="1231" y="0"/>
                    <a:pt x="947" y="103"/>
                    <a:pt x="716" y="334"/>
                  </a:cubicBezTo>
                  <a:cubicBezTo>
                    <a:pt x="1" y="1050"/>
                    <a:pt x="507" y="2271"/>
                    <a:pt x="1518" y="2271"/>
                  </a:cubicBezTo>
                  <a:cubicBezTo>
                    <a:pt x="2143" y="2271"/>
                    <a:pt x="2652" y="1765"/>
                    <a:pt x="2652" y="1136"/>
                  </a:cubicBezTo>
                  <a:cubicBezTo>
                    <a:pt x="2652" y="454"/>
                    <a:pt x="2093" y="0"/>
                    <a:pt x="1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37"/>
            <p:cNvSpPr/>
            <p:nvPr/>
          </p:nvSpPr>
          <p:spPr>
            <a:xfrm rot="-5400000">
              <a:off x="95870" y="4967571"/>
              <a:ext cx="362047" cy="341008"/>
            </a:xfrm>
            <a:custGeom>
              <a:avLst/>
              <a:gdLst/>
              <a:ahLst/>
              <a:cxnLst/>
              <a:rect l="l" t="t" r="r" b="b"/>
              <a:pathLst>
                <a:path w="8690" h="8185" extrusionOk="0">
                  <a:moveTo>
                    <a:pt x="4551" y="1"/>
                  </a:moveTo>
                  <a:cubicBezTo>
                    <a:pt x="4352" y="876"/>
                    <a:pt x="3989" y="3228"/>
                    <a:pt x="0" y="3993"/>
                  </a:cubicBezTo>
                  <a:cubicBezTo>
                    <a:pt x="0" y="3993"/>
                    <a:pt x="3171" y="5151"/>
                    <a:pt x="4551" y="8185"/>
                  </a:cubicBezTo>
                  <a:cubicBezTo>
                    <a:pt x="5929" y="5211"/>
                    <a:pt x="8690" y="3993"/>
                    <a:pt x="8690" y="3993"/>
                  </a:cubicBezTo>
                  <a:cubicBezTo>
                    <a:pt x="8690" y="3993"/>
                    <a:pt x="4721" y="3021"/>
                    <a:pt x="4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clonica"/>
              <a:buNone/>
              <a:defRPr sz="3500">
                <a:solidFill>
                  <a:schemeClr val="dk2"/>
                </a:solidFill>
                <a:latin typeface="Aclonica"/>
                <a:ea typeface="Aclonica"/>
                <a:cs typeface="Aclonica"/>
                <a:sym typeface="Aclon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Russo One"/>
              <a:buNone/>
              <a:defRPr sz="3500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Russo One"/>
              <a:buNone/>
              <a:defRPr sz="3500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Russo One"/>
              <a:buNone/>
              <a:defRPr sz="3500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Russo One"/>
              <a:buNone/>
              <a:defRPr sz="3500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Russo One"/>
              <a:buNone/>
              <a:defRPr sz="3500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Russo One"/>
              <a:buNone/>
              <a:defRPr sz="3500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Russo One"/>
              <a:buNone/>
              <a:defRPr sz="3500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Russo One"/>
              <a:buNone/>
              <a:defRPr sz="3500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"/>
              <a:buChar char="●"/>
              <a:defRPr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"/>
              <a:buChar char="○"/>
              <a:defRPr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"/>
              <a:buChar char="■"/>
              <a:defRPr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"/>
              <a:buChar char="●"/>
              <a:defRPr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"/>
              <a:buChar char="○"/>
              <a:defRPr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"/>
              <a:buChar char="■"/>
              <a:defRPr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"/>
              <a:buChar char="●"/>
              <a:defRPr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M Sans"/>
              <a:buChar char="○"/>
              <a:defRPr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DM Sans"/>
              <a:buChar char="■"/>
              <a:defRPr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8" r:id="rId5"/>
    <p:sldLayoutId id="2147483659" r:id="rId6"/>
    <p:sldLayoutId id="2147483661" r:id="rId7"/>
    <p:sldLayoutId id="2147483665" r:id="rId8"/>
    <p:sldLayoutId id="2147483683" r:id="rId9"/>
    <p:sldLayoutId id="214748368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3" Type="http://schemas.microsoft.com/office/2007/relationships/media" Target="../media/media2.mp4"/><Relationship Id="rId7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4.png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0" name="Google Shape;10450;p42"/>
          <p:cNvSpPr/>
          <p:nvPr/>
        </p:nvSpPr>
        <p:spPr>
          <a:xfrm flipH="1">
            <a:off x="3653204" y="3000938"/>
            <a:ext cx="4952913" cy="581355"/>
          </a:xfrm>
          <a:prstGeom prst="round2DiagRect">
            <a:avLst>
              <a:gd name="adj1" fmla="val 47483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1" name="Google Shape;10451;p42"/>
          <p:cNvSpPr txBox="1">
            <a:spLocks noGrp="1"/>
          </p:cNvSpPr>
          <p:nvPr>
            <p:ph type="ctrTitle"/>
          </p:nvPr>
        </p:nvSpPr>
        <p:spPr>
          <a:xfrm>
            <a:off x="3571539" y="899300"/>
            <a:ext cx="5378823" cy="24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2"/>
                </a:solidFill>
              </a:rPr>
              <a:t>New Moorthy Caf</a:t>
            </a:r>
            <a:r>
              <a:rPr lang="en-US" sz="4000" dirty="0">
                <a:solidFill>
                  <a:schemeClr val="lt2"/>
                </a:solidFill>
              </a:rPr>
              <a:t>é</a:t>
            </a:r>
            <a:br>
              <a:rPr lang="en" sz="5400" dirty="0">
                <a:solidFill>
                  <a:schemeClr val="lt2"/>
                </a:solidFill>
              </a:rPr>
            </a:br>
            <a:r>
              <a:rPr lang="en" sz="2000" dirty="0">
                <a:solidFill>
                  <a:schemeClr val="dk2"/>
                </a:solidFill>
              </a:rPr>
              <a:t>A taste, Loved for Generations</a:t>
            </a:r>
            <a:endParaRPr sz="4500" dirty="0">
              <a:solidFill>
                <a:schemeClr val="dk2"/>
              </a:solidFill>
            </a:endParaRPr>
          </a:p>
        </p:txBody>
      </p:sp>
      <p:sp>
        <p:nvSpPr>
          <p:cNvPr id="10452" name="Google Shape;10452;p42"/>
          <p:cNvSpPr txBox="1">
            <a:spLocks noGrp="1"/>
          </p:cNvSpPr>
          <p:nvPr>
            <p:ph type="subTitle" idx="1"/>
          </p:nvPr>
        </p:nvSpPr>
        <p:spPr>
          <a:xfrm>
            <a:off x="3868355" y="3056508"/>
            <a:ext cx="5062129" cy="4935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1400" b="1" dirty="0">
                <a:solidFill>
                  <a:schemeClr val="accent4"/>
                </a:solidFill>
              </a:rPr>
              <a:t>Now you can own it, Apply for Franchise</a:t>
            </a:r>
          </a:p>
          <a:p>
            <a:r>
              <a:rPr lang="en-US" sz="1400" b="1" dirty="0">
                <a:solidFill>
                  <a:schemeClr val="accent4"/>
                </a:solidFill>
              </a:rPr>
              <a:t>          High Returns – Low Investment</a:t>
            </a:r>
          </a:p>
        </p:txBody>
      </p:sp>
      <p:pic>
        <p:nvPicPr>
          <p:cNvPr id="10453" name="Google Shape;10453;p42"/>
          <p:cNvPicPr preferRelativeResize="0"/>
          <p:nvPr/>
        </p:nvPicPr>
        <p:blipFill rotWithShape="1">
          <a:blip r:embed="rId3">
            <a:alphaModFix/>
          </a:blip>
          <a:srcRect t="5838" r="57230" b="5838"/>
          <a:stretch/>
        </p:blipFill>
        <p:spPr>
          <a:xfrm>
            <a:off x="821225" y="757200"/>
            <a:ext cx="2636700" cy="3629100"/>
          </a:xfrm>
          <a:prstGeom prst="round2Diag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6">
          <a:extLst>
            <a:ext uri="{FF2B5EF4-FFF2-40B4-BE49-F238E27FC236}">
              <a16:creationId xmlns:a16="http://schemas.microsoft.com/office/drawing/2014/main" id="{69B0B93C-908A-DD5B-119F-48068F3C1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" name="Google Shape;10517;p48">
            <a:extLst>
              <a:ext uri="{FF2B5EF4-FFF2-40B4-BE49-F238E27FC236}">
                <a16:creationId xmlns:a16="http://schemas.microsoft.com/office/drawing/2014/main" id="{D2F19E58-DCDB-5ADC-7C1A-80F1DEF98E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3775" y="19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/>
              <a:t>💰 Franchise Investment (QSR Model)</a:t>
            </a:r>
            <a:endParaRPr lang="en-US" sz="280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C52B962-C59F-AFAC-3C9F-A0B0591188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299" y="1830388"/>
            <a:ext cx="8521701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974DC27-EEF6-D6B8-AC7E-66B238D29D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879125"/>
              </p:ext>
            </p:extLst>
          </p:nvPr>
        </p:nvGraphicFramePr>
        <p:xfrm>
          <a:off x="727074" y="1620838"/>
          <a:ext cx="7454901" cy="1680814"/>
        </p:xfrm>
        <a:graphic>
          <a:graphicData uri="http://schemas.openxmlformats.org/drawingml/2006/table">
            <a:tbl>
              <a:tblPr firstRow="1" firstCol="1" bandRow="1">
                <a:tableStyleId>{13CB7857-2CDE-4AC8-A36A-D8F2A1A0BD79}</a:tableStyleId>
              </a:tblPr>
              <a:tblGrid>
                <a:gridCol w="1648958">
                  <a:extLst>
                    <a:ext uri="{9D8B030D-6E8A-4147-A177-3AD203B41FA5}">
                      <a16:colId xmlns:a16="http://schemas.microsoft.com/office/drawing/2014/main" val="3316206050"/>
                    </a:ext>
                  </a:extLst>
                </a:gridCol>
                <a:gridCol w="3320976">
                  <a:extLst>
                    <a:ext uri="{9D8B030D-6E8A-4147-A177-3AD203B41FA5}">
                      <a16:colId xmlns:a16="http://schemas.microsoft.com/office/drawing/2014/main" val="3490062375"/>
                    </a:ext>
                  </a:extLst>
                </a:gridCol>
                <a:gridCol w="2484967">
                  <a:extLst>
                    <a:ext uri="{9D8B030D-6E8A-4147-A177-3AD203B41FA5}">
                      <a16:colId xmlns:a16="http://schemas.microsoft.com/office/drawing/2014/main" val="594071402"/>
                    </a:ext>
                  </a:extLst>
                </a:gridCol>
              </a:tblGrid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🔢 </a:t>
                      </a:r>
                      <a:r>
                        <a:rPr lang="en-US" sz="1400" b="1" i="0" u="none" strike="noStrike" cap="none" dirty="0" err="1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S.No</a:t>
                      </a:r>
                      <a:endParaRPr lang="en-US" sz="1400" b="1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📝 Description</a:t>
                      </a:r>
                      <a:endParaRPr lang="en-US" sz="1400" b="1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💵 Amount (INR)</a:t>
                      </a:r>
                      <a:endParaRPr lang="en-US" sz="1400" b="1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710757496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1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Franchise Fee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5,00,000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376350214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2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Interiors &amp; Branding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1,50,000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629058675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3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Kitchen Equipment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2,50,000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702110500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4</a:t>
                      </a:r>
                      <a:endParaRPr lang="en-US" sz="1400" b="0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Training &amp; Setup Cost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50,000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143148898"/>
                  </a:ext>
                </a:extLst>
              </a:tr>
              <a:tr h="281439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1400" b="0" i="0" u="none" strike="noStrike" cap="none" dirty="0">
                        <a:solidFill>
                          <a:schemeClr val="dk2"/>
                        </a:solidFill>
                        <a:latin typeface="DM Sans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Total Investment</a:t>
                      </a:r>
                      <a:endParaRPr lang="en-US" sz="1400" b="0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9,50,000 + GST</a:t>
                      </a:r>
                      <a:endParaRPr lang="en-US" sz="1400" b="0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5260708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2173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6">
          <a:extLst>
            <a:ext uri="{FF2B5EF4-FFF2-40B4-BE49-F238E27FC236}">
              <a16:creationId xmlns:a16="http://schemas.microsoft.com/office/drawing/2014/main" id="{5F19E2EE-486B-664D-7BB1-83823213D9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" name="Google Shape;10517;p48">
            <a:extLst>
              <a:ext uri="{FF2B5EF4-FFF2-40B4-BE49-F238E27FC236}">
                <a16:creationId xmlns:a16="http://schemas.microsoft.com/office/drawing/2014/main" id="{8287F143-E0D3-424D-595C-EF8CBBEA4A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3775" y="1067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/>
              <a:t>💰 Franchise Investment </a:t>
            </a:r>
            <a:br>
              <a:rPr lang="it-IT" sz="2800" dirty="0"/>
            </a:br>
            <a:r>
              <a:rPr lang="it-IT" sz="2800" dirty="0"/>
              <a:t>     (Full Service  Model)</a:t>
            </a:r>
            <a:endParaRPr lang="en-US" sz="280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0769870-95B6-EF3D-EB42-FF38F6964C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299" y="1830388"/>
            <a:ext cx="8521701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144A0EF-71D2-9827-99F7-DAACC1BC6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152400"/>
              </p:ext>
            </p:extLst>
          </p:nvPr>
        </p:nvGraphicFramePr>
        <p:xfrm>
          <a:off x="622299" y="1830388"/>
          <a:ext cx="7454901" cy="1680814"/>
        </p:xfrm>
        <a:graphic>
          <a:graphicData uri="http://schemas.openxmlformats.org/drawingml/2006/table">
            <a:tbl>
              <a:tblPr firstRow="1" firstCol="1" bandRow="1">
                <a:tableStyleId>{13CB7857-2CDE-4AC8-A36A-D8F2A1A0BD79}</a:tableStyleId>
              </a:tblPr>
              <a:tblGrid>
                <a:gridCol w="1648958">
                  <a:extLst>
                    <a:ext uri="{9D8B030D-6E8A-4147-A177-3AD203B41FA5}">
                      <a16:colId xmlns:a16="http://schemas.microsoft.com/office/drawing/2014/main" val="3316206050"/>
                    </a:ext>
                  </a:extLst>
                </a:gridCol>
                <a:gridCol w="3320976">
                  <a:extLst>
                    <a:ext uri="{9D8B030D-6E8A-4147-A177-3AD203B41FA5}">
                      <a16:colId xmlns:a16="http://schemas.microsoft.com/office/drawing/2014/main" val="3490062375"/>
                    </a:ext>
                  </a:extLst>
                </a:gridCol>
                <a:gridCol w="2484967">
                  <a:extLst>
                    <a:ext uri="{9D8B030D-6E8A-4147-A177-3AD203B41FA5}">
                      <a16:colId xmlns:a16="http://schemas.microsoft.com/office/drawing/2014/main" val="594071402"/>
                    </a:ext>
                  </a:extLst>
                </a:gridCol>
              </a:tblGrid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🔢 </a:t>
                      </a:r>
                      <a:r>
                        <a:rPr lang="en-US" sz="1400" b="1" i="0" u="none" strike="noStrike" cap="none" dirty="0" err="1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S.No</a:t>
                      </a:r>
                      <a:endParaRPr lang="en-US" sz="1400" b="1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📝 Description</a:t>
                      </a:r>
                      <a:endParaRPr lang="en-US" sz="1400" b="1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💵 Amount (INR)</a:t>
                      </a:r>
                      <a:endParaRPr lang="en-US" sz="1400" b="1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710757496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Franchise Fee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15,00,000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376350214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Interiors, Furniture &amp; Branding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25,00,000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629058675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Kitchen Equipment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2,50,000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702110500"/>
                  </a:ext>
                </a:extLst>
              </a:tr>
              <a:tr h="279875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4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Training &amp; Setup Cost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1,00,000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143148898"/>
                  </a:ext>
                </a:extLst>
              </a:tr>
              <a:tr h="281439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1400" b="0" i="0" u="none" strike="noStrike" cap="none" dirty="0">
                        <a:solidFill>
                          <a:schemeClr val="dk2"/>
                        </a:solidFill>
                        <a:latin typeface="DM Sans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Total Investment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ea typeface="Calibri" panose="020F0502020204030204" pitchFamily="34" charset="0"/>
                          <a:cs typeface="Arial"/>
                          <a:sym typeface="Arial"/>
                        </a:rPr>
                        <a:t>43,50,000 + GST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5260708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2752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6">
          <a:extLst>
            <a:ext uri="{FF2B5EF4-FFF2-40B4-BE49-F238E27FC236}">
              <a16:creationId xmlns:a16="http://schemas.microsoft.com/office/drawing/2014/main" id="{C6FE191C-994B-B892-5715-981D6FE6E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" name="Google Shape;10517;p48">
            <a:extLst>
              <a:ext uri="{FF2B5EF4-FFF2-40B4-BE49-F238E27FC236}">
                <a16:creationId xmlns:a16="http://schemas.microsoft.com/office/drawing/2014/main" id="{7E74EFB5-D428-A5E9-21F2-CCC325B4D0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3775" y="1067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/>
              <a:t>📈 Royalty &amp; Revenue Sharing</a:t>
            </a:r>
            <a:endParaRPr lang="en-US" sz="280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6B20A8F-CC20-32BF-84A1-B83CDA7B6B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299" y="1830388"/>
            <a:ext cx="8521701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514EEE-0508-19A9-DE12-65A8CFE7BF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750266"/>
              </p:ext>
            </p:extLst>
          </p:nvPr>
        </p:nvGraphicFramePr>
        <p:xfrm>
          <a:off x="1066801" y="1365026"/>
          <a:ext cx="6762750" cy="1794142"/>
        </p:xfrm>
        <a:graphic>
          <a:graphicData uri="http://schemas.openxmlformats.org/drawingml/2006/table">
            <a:tbl>
              <a:tblPr firstRow="1" firstCol="1" bandRow="1">
                <a:tableStyleId>{13CB7857-2CDE-4AC8-A36A-D8F2A1A0BD79}</a:tableStyleId>
              </a:tblPr>
              <a:tblGrid>
                <a:gridCol w="954170">
                  <a:extLst>
                    <a:ext uri="{9D8B030D-6E8A-4147-A177-3AD203B41FA5}">
                      <a16:colId xmlns:a16="http://schemas.microsoft.com/office/drawing/2014/main" val="3620193052"/>
                    </a:ext>
                  </a:extLst>
                </a:gridCol>
                <a:gridCol w="1932599">
                  <a:extLst>
                    <a:ext uri="{9D8B030D-6E8A-4147-A177-3AD203B41FA5}">
                      <a16:colId xmlns:a16="http://schemas.microsoft.com/office/drawing/2014/main" val="4074266818"/>
                    </a:ext>
                  </a:extLst>
                </a:gridCol>
                <a:gridCol w="3875981">
                  <a:extLst>
                    <a:ext uri="{9D8B030D-6E8A-4147-A177-3AD203B41FA5}">
                      <a16:colId xmlns:a16="http://schemas.microsoft.com/office/drawing/2014/main" val="1995410799"/>
                    </a:ext>
                  </a:extLst>
                </a:gridCol>
              </a:tblGrid>
              <a:tr h="482824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⚙️Options</a:t>
                      </a:r>
                      <a:endParaRPr lang="en-US" sz="1400" b="1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🧾 Billing Control</a:t>
                      </a:r>
                      <a:endParaRPr lang="en-US" sz="1400" b="1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💸 Royalty / Fee</a:t>
                      </a:r>
                      <a:endParaRPr lang="en-US" sz="1400" b="1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493205533"/>
                  </a:ext>
                </a:extLst>
              </a:tr>
              <a:tr h="65218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Option 1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New Moorthy Cafe Controlled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No royalty until ₹20L/month.                            </a:t>
                      </a:r>
                    </a:p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3% on sales up to ₹25L, </a:t>
                      </a:r>
                    </a:p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4% thereafter</a:t>
                      </a:r>
                      <a:endParaRPr lang="en-US" sz="1400" b="0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47262395"/>
                  </a:ext>
                </a:extLst>
              </a:tr>
              <a:tr h="65218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Option 2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Franchisee Controlled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₹30,000/month (QSR)                          </a:t>
                      </a:r>
                    </a:p>
                    <a:p>
                      <a:pPr marL="0"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₹50,000/month (Full Service)</a:t>
                      </a:r>
                      <a:endParaRPr lang="en-US" sz="1400" b="0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793427509"/>
                  </a:ext>
                </a:extLst>
              </a:tr>
            </a:tbl>
          </a:graphicData>
        </a:graphic>
      </p:graphicFrame>
      <p:sp>
        <p:nvSpPr>
          <p:cNvPr id="6" name="Google Shape;10538;p50">
            <a:extLst>
              <a:ext uri="{FF2B5EF4-FFF2-40B4-BE49-F238E27FC236}">
                <a16:creationId xmlns:a16="http://schemas.microsoft.com/office/drawing/2014/main" id="{E2F666FA-8181-4271-5622-E1D6364DBA68}"/>
              </a:ext>
            </a:extLst>
          </p:cNvPr>
          <p:cNvSpPr txBox="1">
            <a:spLocks/>
          </p:cNvSpPr>
          <p:nvPr/>
        </p:nvSpPr>
        <p:spPr>
          <a:xfrm>
            <a:off x="1066801" y="3301600"/>
            <a:ext cx="6838948" cy="7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dk2"/>
                </a:solidFill>
                <a:latin typeface="DM Sans"/>
                <a:sym typeface="DM Sans"/>
              </a:rPr>
              <a:t>📃 This Franchise Agreement, along with the License, shall be valid for 5 years.</a:t>
            </a:r>
          </a:p>
          <a:p>
            <a:r>
              <a:rPr lang="en-US" dirty="0">
                <a:solidFill>
                  <a:schemeClr val="dk2"/>
                </a:solidFill>
                <a:latin typeface="DM Sans"/>
                <a:sym typeface="DM Sans"/>
              </a:rPr>
              <a:t>🔁 Renewal is possible upon performance review and mutual consent.</a:t>
            </a:r>
          </a:p>
        </p:txBody>
      </p:sp>
    </p:spTree>
    <p:extLst>
      <p:ext uri="{BB962C8B-B14F-4D97-AF65-F5344CB8AC3E}">
        <p14:creationId xmlns:p14="http://schemas.microsoft.com/office/powerpoint/2010/main" val="4151278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8" name="Google Shape;10658;p57"/>
          <p:cNvSpPr txBox="1">
            <a:spLocks noGrp="1"/>
          </p:cNvSpPr>
          <p:nvPr>
            <p:ph type="title"/>
          </p:nvPr>
        </p:nvSpPr>
        <p:spPr>
          <a:xfrm>
            <a:off x="491400" y="1973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🌱 </a:t>
            </a:r>
            <a:r>
              <a:rPr lang="en-US" dirty="0"/>
              <a:t>Let’s Grow Together!</a:t>
            </a:r>
            <a:endParaRPr dirty="0"/>
          </a:p>
        </p:txBody>
      </p:sp>
      <p:grpSp>
        <p:nvGrpSpPr>
          <p:cNvPr id="10659" name="Google Shape;10659;p57"/>
          <p:cNvGrpSpPr/>
          <p:nvPr/>
        </p:nvGrpSpPr>
        <p:grpSpPr>
          <a:xfrm>
            <a:off x="3684567" y="1637604"/>
            <a:ext cx="4563590" cy="2431191"/>
            <a:chOff x="233350" y="949250"/>
            <a:chExt cx="7137300" cy="3802300"/>
          </a:xfrm>
        </p:grpSpPr>
        <p:sp>
          <p:nvSpPr>
            <p:cNvPr id="10660" name="Google Shape;10660;p57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57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57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57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57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57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57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57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57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57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57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57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57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57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57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57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57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57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57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57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57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57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57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57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57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57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57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57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57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57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57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57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57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57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57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57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57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57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57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57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57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57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57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57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57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57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57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57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57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57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57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0538;p50">
            <a:extLst>
              <a:ext uri="{FF2B5EF4-FFF2-40B4-BE49-F238E27FC236}">
                <a16:creationId xmlns:a16="http://schemas.microsoft.com/office/drawing/2014/main" id="{54E4AFBA-FEE5-7246-80CD-8F0CFA24FEC5}"/>
              </a:ext>
            </a:extLst>
          </p:cNvPr>
          <p:cNvSpPr txBox="1">
            <a:spLocks/>
          </p:cNvSpPr>
          <p:nvPr/>
        </p:nvSpPr>
        <p:spPr>
          <a:xfrm>
            <a:off x="451859" y="1159094"/>
            <a:ext cx="3366974" cy="24761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000" b="1" dirty="0">
                <a:solidFill>
                  <a:schemeClr val="dk2"/>
                </a:solidFill>
                <a:latin typeface="DM Sans"/>
                <a:sym typeface="DM Sans"/>
              </a:rPr>
              <a:t>📞 Contact:</a:t>
            </a:r>
          </a:p>
          <a:p>
            <a:endParaRPr lang="pt-BR" sz="2000" b="1" dirty="0">
              <a:solidFill>
                <a:schemeClr val="dk2"/>
              </a:solidFill>
              <a:latin typeface="DM Sans"/>
              <a:sym typeface="DM Sans"/>
            </a:endParaRPr>
          </a:p>
          <a:p>
            <a:pPr lvl="2"/>
            <a:r>
              <a:rPr lang="pt-BR" b="1" dirty="0">
                <a:solidFill>
                  <a:schemeClr val="dk2"/>
                </a:solidFill>
                <a:latin typeface="DM Sans"/>
                <a:sym typeface="DM Sans"/>
              </a:rPr>
              <a:t>	Ram Prasath</a:t>
            </a:r>
          </a:p>
          <a:p>
            <a:pPr lvl="2"/>
            <a:r>
              <a:rPr lang="pt-BR" dirty="0">
                <a:solidFill>
                  <a:schemeClr val="dk2"/>
                </a:solidFill>
                <a:latin typeface="DM Sans"/>
                <a:sym typeface="DM Sans"/>
              </a:rPr>
              <a:t>	📱 +91-96778 00889</a:t>
            </a:r>
          </a:p>
          <a:p>
            <a:pPr lvl="2"/>
            <a:r>
              <a:rPr lang="pt-BR" dirty="0">
                <a:solidFill>
                  <a:schemeClr val="dk2"/>
                </a:solidFill>
                <a:latin typeface="DM Sans"/>
                <a:sym typeface="DM Sans"/>
              </a:rPr>
              <a:t>	📧 ram@zaaroz.com</a:t>
            </a:r>
          </a:p>
          <a:p>
            <a:pPr lvl="2"/>
            <a:r>
              <a:rPr lang="pt-BR" dirty="0">
                <a:solidFill>
                  <a:schemeClr val="dk2"/>
                </a:solidFill>
                <a:latin typeface="DM Sans"/>
                <a:sym typeface="DM Sans"/>
              </a:rPr>
              <a:t>	🌐 www.zaaroz.in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0" name="Google Shape;10460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🏛️ A Legacy to Remember!</a:t>
            </a:r>
            <a:endParaRPr dirty="0"/>
          </a:p>
        </p:txBody>
      </p:sp>
      <p:sp>
        <p:nvSpPr>
          <p:cNvPr id="10462" name="Google Shape;10462;p43"/>
          <p:cNvSpPr txBox="1"/>
          <p:nvPr/>
        </p:nvSpPr>
        <p:spPr>
          <a:xfrm>
            <a:off x="720000" y="998975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b="1" kern="100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Aclonica"/>
              </a:rPr>
              <a:t>The history of Moorthy Cafe dates back to 1955</a:t>
            </a: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Aclonica"/>
              </a:rPr>
              <a:t>, when it was founded by Mr. S.Dhakshina Moorthy and Mrs. Nagavalli Ammal. Originally established as </a:t>
            </a:r>
            <a:r>
              <a:rPr lang="en-US" b="1" kern="100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Aclonica"/>
              </a:rPr>
              <a:t>Moorthy Cafe Veg and Non-Veg Hotel</a:t>
            </a: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Aclonica"/>
              </a:rPr>
              <a:t>, it quickly gained fame for its unique taste and name. The venture began as a humble café in North Main Road, Chidambaram, and evolved into a full-fledged restaurant over the years.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 Mr. Moorthy, his sons took over and expanded the business in line with his vision. As a testament to its success, multiple branches under the </a:t>
            </a:r>
            <a:r>
              <a:rPr lang="en-US" b="1" kern="100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New Moorthy Cafe brand</a:t>
            </a: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have opened across various locations in Chidambaram and other areas.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New Moorthy Cafe offers a wide range of </a:t>
            </a:r>
            <a:r>
              <a:rPr lang="en-US" b="1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South Indian vegetarian and non-vegetarian dishes</a:t>
            </a: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prepared using exclusive hand-picked spices and ingredients. The food is crafted using </a:t>
            </a:r>
            <a:r>
              <a:rPr lang="en-US" b="1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traditional methods </a:t>
            </a: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a deep commitment to delighting your taste buds.</a:t>
            </a:r>
          </a:p>
          <a:p>
            <a:pPr>
              <a:buNone/>
            </a:pP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Since its inception, New Moorthy Cafe has grown in popularity due to its </a:t>
            </a:r>
            <a:r>
              <a:rPr lang="en-US" b="1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exceptional service quality, generous food portions, </a:t>
            </a: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en-US" b="1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warm ambience </a:t>
            </a:r>
            <a:r>
              <a:rPr lang="en-US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— all backed by an experienced team of chefs and management ensuring complete customer satisfaction.</a:t>
            </a:r>
            <a:endParaRPr kern="100" dirty="0">
              <a:solidFill>
                <a:schemeClr val="dk2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0" name="Google Shape;10480;p44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🔰 Pillars of New Moorthy Cafe</a:t>
            </a:r>
            <a:endParaRPr sz="3200" dirty="0"/>
          </a:p>
        </p:txBody>
      </p:sp>
      <p:sp>
        <p:nvSpPr>
          <p:cNvPr id="10483" name="Google Shape;10483;p44"/>
          <p:cNvSpPr txBox="1">
            <a:spLocks noGrp="1"/>
          </p:cNvSpPr>
          <p:nvPr>
            <p:ph type="subTitle" idx="19"/>
          </p:nvPr>
        </p:nvSpPr>
        <p:spPr>
          <a:xfrm>
            <a:off x="1129553" y="1161826"/>
            <a:ext cx="6734287" cy="3205779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DM Sans"/>
              </a:rPr>
              <a:t>🕰️ Over 70 years of culinary excellence in Tamil Nadu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DM Sans"/>
              </a:rPr>
              <a:t>🍗 Signature dishes with secret recipes — especially the legendary Parotta &amp; Kadai Chicken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DM Sans"/>
              </a:rPr>
              <a:t>🎓 Deep-rooted nostalgia among Annamalai University students — now spread worldwide, serving as loyal brand ambassadors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kern="100" dirty="0">
                <a:solidFill>
                  <a:schemeClr val="dk2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DM Sans"/>
              </a:rPr>
              <a:t>🌟 A trusted legacy brand known for consistent taste, hygiene, and customer delight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" name="Google Shape;10490;p45"/>
          <p:cNvSpPr txBox="1">
            <a:spLocks noGrp="1"/>
          </p:cNvSpPr>
          <p:nvPr>
            <p:ph type="title"/>
          </p:nvPr>
        </p:nvSpPr>
        <p:spPr>
          <a:xfrm>
            <a:off x="1825553" y="396127"/>
            <a:ext cx="5833890" cy="10669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Our Signature Dishes</a:t>
            </a:r>
          </a:p>
        </p:txBody>
      </p:sp>
      <p:sp>
        <p:nvSpPr>
          <p:cNvPr id="10491" name="Google Shape;10491;p45"/>
          <p:cNvSpPr txBox="1">
            <a:spLocks noGrp="1"/>
          </p:cNvSpPr>
          <p:nvPr>
            <p:ph type="subTitle" idx="1"/>
          </p:nvPr>
        </p:nvSpPr>
        <p:spPr>
          <a:xfrm>
            <a:off x="2029949" y="1474593"/>
            <a:ext cx="6113590" cy="3140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🍛 </a:t>
            </a:r>
            <a:r>
              <a:rPr lang="en-US" b="1" dirty="0"/>
              <a:t>Kadai Chicken</a:t>
            </a:r>
            <a:r>
              <a:rPr lang="en-US" dirty="0"/>
              <a:t>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🫓 </a:t>
            </a:r>
            <a:r>
              <a:rPr lang="en-US" b="1" dirty="0"/>
              <a:t>Parottas – Nool Parotta, Bun Parotta, </a:t>
            </a:r>
            <a:r>
              <a:rPr lang="en-US" b="1" dirty="0" err="1"/>
              <a:t>Kizhi</a:t>
            </a:r>
            <a:r>
              <a:rPr lang="en-US" b="1" dirty="0"/>
              <a:t> Parotta..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🍖 </a:t>
            </a:r>
            <a:r>
              <a:rPr lang="en-US" b="1" dirty="0" err="1"/>
              <a:t>Seeraga</a:t>
            </a:r>
            <a:r>
              <a:rPr lang="en-US" b="1" dirty="0"/>
              <a:t> Samba </a:t>
            </a:r>
            <a:r>
              <a:rPr lang="en-US" b="1" dirty="0" err="1"/>
              <a:t>Briyani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🍗 </a:t>
            </a:r>
            <a:r>
              <a:rPr lang="en-US" b="1" dirty="0"/>
              <a:t>Chicken 65</a:t>
            </a:r>
            <a:r>
              <a:rPr lang="en-US" dirty="0"/>
              <a:t>, 🥚 </a:t>
            </a:r>
            <a:r>
              <a:rPr lang="en-US" b="1" dirty="0"/>
              <a:t>Egg Dosa</a:t>
            </a:r>
            <a:r>
              <a:rPr lang="en-US" dirty="0"/>
              <a:t>, &amp; more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None/>
            </a:pPr>
            <a:r>
              <a:rPr lang="en-US" dirty="0"/>
              <a:t>🎥 </a:t>
            </a:r>
            <a:r>
              <a:rPr lang="en-US" b="1" dirty="0"/>
              <a:t>Watch Our Dishes in Action: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arotta">
            <a:hlinkClick r:id="" action="ppaction://media"/>
            <a:extLst>
              <a:ext uri="{FF2B5EF4-FFF2-40B4-BE49-F238E27FC236}">
                <a16:creationId xmlns:a16="http://schemas.microsoft.com/office/drawing/2014/main" id="{78AA3627-BA70-042A-2BF6-A49C1C817F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81124" y="3342474"/>
            <a:ext cx="1258645" cy="1304394"/>
          </a:xfrm>
          <a:prstGeom prst="rect">
            <a:avLst/>
          </a:prstGeom>
        </p:spPr>
      </p:pic>
      <p:pic>
        <p:nvPicPr>
          <p:cNvPr id="3" name="Seeraga Samba Briyani">
            <a:hlinkClick r:id="" action="ppaction://media"/>
            <a:extLst>
              <a:ext uri="{FF2B5EF4-FFF2-40B4-BE49-F238E27FC236}">
                <a16:creationId xmlns:a16="http://schemas.microsoft.com/office/drawing/2014/main" id="{7A7EE1FB-4959-833D-D489-FC35606720A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590926" y="3342475"/>
            <a:ext cx="1372496" cy="1304394"/>
          </a:xfrm>
          <a:prstGeom prst="rect">
            <a:avLst/>
          </a:prstGeom>
        </p:spPr>
      </p:pic>
      <p:pic>
        <p:nvPicPr>
          <p:cNvPr id="4" name="Mutton Kola urundai">
            <a:hlinkClick r:id="" action="ppaction://media"/>
            <a:extLst>
              <a:ext uri="{FF2B5EF4-FFF2-40B4-BE49-F238E27FC236}">
                <a16:creationId xmlns:a16="http://schemas.microsoft.com/office/drawing/2014/main" id="{DDBC2E7C-CFD8-3349-56EE-418BDCEA9F4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553470" y="3342474"/>
            <a:ext cx="1372496" cy="130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6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57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7" name="Google Shape;10497;p46"/>
          <p:cNvSpPr txBox="1">
            <a:spLocks noGrp="1"/>
          </p:cNvSpPr>
          <p:nvPr>
            <p:ph type="title"/>
          </p:nvPr>
        </p:nvSpPr>
        <p:spPr>
          <a:xfrm>
            <a:off x="395575" y="632746"/>
            <a:ext cx="7272050" cy="2360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🤝 Why Partner With Us?</a:t>
            </a:r>
            <a:endParaRPr sz="4000" dirty="0"/>
          </a:p>
        </p:txBody>
      </p:sp>
      <p:sp>
        <p:nvSpPr>
          <p:cNvPr id="10498" name="Google Shape;10498;p46"/>
          <p:cNvSpPr txBox="1">
            <a:spLocks noGrp="1"/>
          </p:cNvSpPr>
          <p:nvPr>
            <p:ph type="subTitle" idx="1"/>
          </p:nvPr>
        </p:nvSpPr>
        <p:spPr>
          <a:xfrm>
            <a:off x="50697" y="986499"/>
            <a:ext cx="5195600" cy="2337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💸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Low Investment, High Return Model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🧑‍🍳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Complete </a:t>
            </a: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Operational Support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from Day One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🖥️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Software systems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inventory and sales management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💵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Daily Cash Flow Operations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🧑‍🏫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Comprehensive </a:t>
            </a: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Chef Training &amp; Mentorship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📣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Marketing &amp; Social Media Support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🧺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Centralized sourcing of </a:t>
            </a: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Premium Ingredients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📊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Menu Engineering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Product Optimization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🧠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Loyalty Tech Integration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&amp; CRM tools</a:t>
            </a:r>
          </a:p>
        </p:txBody>
      </p:sp>
      <p:pic>
        <p:nvPicPr>
          <p:cNvPr id="10499" name="Google Shape;10499;p46"/>
          <p:cNvPicPr preferRelativeResize="0"/>
          <p:nvPr/>
        </p:nvPicPr>
        <p:blipFill rotWithShape="1">
          <a:blip r:embed="rId3">
            <a:alphaModFix/>
          </a:blip>
          <a:srcRect l="15276" r="1473"/>
          <a:stretch/>
        </p:blipFill>
        <p:spPr>
          <a:xfrm>
            <a:off x="4867275" y="1333350"/>
            <a:ext cx="3665700" cy="2476800"/>
          </a:xfrm>
          <a:prstGeom prst="round2Diag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grpSp>
        <p:nvGrpSpPr>
          <p:cNvPr id="10500" name="Google Shape;10500;p46"/>
          <p:cNvGrpSpPr/>
          <p:nvPr/>
        </p:nvGrpSpPr>
        <p:grpSpPr>
          <a:xfrm rot="-1732166" flipH="1">
            <a:off x="6145775" y="-774717"/>
            <a:ext cx="2677796" cy="2016611"/>
            <a:chOff x="4218650" y="2045225"/>
            <a:chExt cx="1184825" cy="892275"/>
          </a:xfrm>
        </p:grpSpPr>
        <p:sp>
          <p:nvSpPr>
            <p:cNvPr id="10501" name="Google Shape;10501;p46"/>
            <p:cNvSpPr/>
            <p:nvPr/>
          </p:nvSpPr>
          <p:spPr>
            <a:xfrm>
              <a:off x="4218650" y="2045225"/>
              <a:ext cx="1184825" cy="892275"/>
            </a:xfrm>
            <a:custGeom>
              <a:avLst/>
              <a:gdLst/>
              <a:ahLst/>
              <a:cxnLst/>
              <a:rect l="l" t="t" r="r" b="b"/>
              <a:pathLst>
                <a:path w="47393" h="35691" extrusionOk="0">
                  <a:moveTo>
                    <a:pt x="33712" y="1"/>
                  </a:moveTo>
                  <a:cubicBezTo>
                    <a:pt x="33522" y="1"/>
                    <a:pt x="33430" y="292"/>
                    <a:pt x="33639" y="350"/>
                  </a:cubicBezTo>
                  <a:cubicBezTo>
                    <a:pt x="36952" y="1305"/>
                    <a:pt x="40130" y="2815"/>
                    <a:pt x="42944" y="4805"/>
                  </a:cubicBezTo>
                  <a:cubicBezTo>
                    <a:pt x="44371" y="5816"/>
                    <a:pt x="46135" y="7060"/>
                    <a:pt x="46561" y="8870"/>
                  </a:cubicBezTo>
                  <a:cubicBezTo>
                    <a:pt x="46737" y="9612"/>
                    <a:pt x="46670" y="10447"/>
                    <a:pt x="46291" y="11119"/>
                  </a:cubicBezTo>
                  <a:cubicBezTo>
                    <a:pt x="45875" y="11854"/>
                    <a:pt x="45167" y="12150"/>
                    <a:pt x="44371" y="12300"/>
                  </a:cubicBezTo>
                  <a:cubicBezTo>
                    <a:pt x="43620" y="12447"/>
                    <a:pt x="42798" y="12516"/>
                    <a:pt x="42172" y="13009"/>
                  </a:cubicBezTo>
                  <a:cubicBezTo>
                    <a:pt x="41800" y="13302"/>
                    <a:pt x="41547" y="13724"/>
                    <a:pt x="41420" y="14180"/>
                  </a:cubicBezTo>
                  <a:cubicBezTo>
                    <a:pt x="41151" y="15158"/>
                    <a:pt x="41347" y="16219"/>
                    <a:pt x="41397" y="17214"/>
                  </a:cubicBezTo>
                  <a:cubicBezTo>
                    <a:pt x="41450" y="18272"/>
                    <a:pt x="41374" y="19523"/>
                    <a:pt x="40286" y="20048"/>
                  </a:cubicBezTo>
                  <a:cubicBezTo>
                    <a:pt x="39761" y="20301"/>
                    <a:pt x="39191" y="20334"/>
                    <a:pt x="38615" y="20334"/>
                  </a:cubicBezTo>
                  <a:cubicBezTo>
                    <a:pt x="38408" y="20334"/>
                    <a:pt x="38200" y="20330"/>
                    <a:pt x="37993" y="20330"/>
                  </a:cubicBezTo>
                  <a:cubicBezTo>
                    <a:pt x="37414" y="20330"/>
                    <a:pt x="36842" y="20363"/>
                    <a:pt x="36314" y="20617"/>
                  </a:cubicBezTo>
                  <a:cubicBezTo>
                    <a:pt x="35010" y="21239"/>
                    <a:pt x="34976" y="22846"/>
                    <a:pt x="35209" y="24081"/>
                  </a:cubicBezTo>
                  <a:cubicBezTo>
                    <a:pt x="35369" y="24942"/>
                    <a:pt x="35642" y="25834"/>
                    <a:pt x="35499" y="26719"/>
                  </a:cubicBezTo>
                  <a:cubicBezTo>
                    <a:pt x="35379" y="27461"/>
                    <a:pt x="34847" y="28279"/>
                    <a:pt x="34051" y="28392"/>
                  </a:cubicBezTo>
                  <a:cubicBezTo>
                    <a:pt x="33992" y="28401"/>
                    <a:pt x="33934" y="28404"/>
                    <a:pt x="33877" y="28404"/>
                  </a:cubicBezTo>
                  <a:cubicBezTo>
                    <a:pt x="33180" y="28404"/>
                    <a:pt x="32676" y="27810"/>
                    <a:pt x="32252" y="27318"/>
                  </a:cubicBezTo>
                  <a:cubicBezTo>
                    <a:pt x="31829" y="26832"/>
                    <a:pt x="31407" y="26343"/>
                    <a:pt x="30788" y="26110"/>
                  </a:cubicBezTo>
                  <a:cubicBezTo>
                    <a:pt x="30467" y="25990"/>
                    <a:pt x="30136" y="25935"/>
                    <a:pt x="29805" y="25935"/>
                  </a:cubicBezTo>
                  <a:cubicBezTo>
                    <a:pt x="28836" y="25935"/>
                    <a:pt x="27875" y="26409"/>
                    <a:pt x="27215" y="27111"/>
                  </a:cubicBezTo>
                  <a:cubicBezTo>
                    <a:pt x="26110" y="28286"/>
                    <a:pt x="25718" y="29903"/>
                    <a:pt x="25415" y="31436"/>
                  </a:cubicBezTo>
                  <a:cubicBezTo>
                    <a:pt x="25219" y="32440"/>
                    <a:pt x="24868" y="35515"/>
                    <a:pt x="23426" y="35515"/>
                  </a:cubicBezTo>
                  <a:cubicBezTo>
                    <a:pt x="23229" y="35515"/>
                    <a:pt x="23011" y="35458"/>
                    <a:pt x="22770" y="35329"/>
                  </a:cubicBezTo>
                  <a:cubicBezTo>
                    <a:pt x="22075" y="34956"/>
                    <a:pt x="21669" y="34201"/>
                    <a:pt x="21379" y="33502"/>
                  </a:cubicBezTo>
                  <a:cubicBezTo>
                    <a:pt x="21000" y="32591"/>
                    <a:pt x="20817" y="31609"/>
                    <a:pt x="20837" y="30625"/>
                  </a:cubicBezTo>
                  <a:cubicBezTo>
                    <a:pt x="20857" y="29773"/>
                    <a:pt x="21007" y="28915"/>
                    <a:pt x="20864" y="28066"/>
                  </a:cubicBezTo>
                  <a:cubicBezTo>
                    <a:pt x="20744" y="27388"/>
                    <a:pt x="20461" y="26749"/>
                    <a:pt x="20035" y="26207"/>
                  </a:cubicBezTo>
                  <a:cubicBezTo>
                    <a:pt x="19157" y="25062"/>
                    <a:pt x="17783" y="24340"/>
                    <a:pt x="16399" y="24011"/>
                  </a:cubicBezTo>
                  <a:cubicBezTo>
                    <a:pt x="15743" y="23855"/>
                    <a:pt x="15074" y="23792"/>
                    <a:pt x="14402" y="23792"/>
                  </a:cubicBezTo>
                  <a:cubicBezTo>
                    <a:pt x="13427" y="23792"/>
                    <a:pt x="12446" y="23924"/>
                    <a:pt x="11492" y="24094"/>
                  </a:cubicBezTo>
                  <a:cubicBezTo>
                    <a:pt x="9531" y="24442"/>
                    <a:pt x="7460" y="24985"/>
                    <a:pt x="5436" y="24985"/>
                  </a:cubicBezTo>
                  <a:cubicBezTo>
                    <a:pt x="4227" y="24985"/>
                    <a:pt x="3035" y="24792"/>
                    <a:pt x="1894" y="24247"/>
                  </a:cubicBezTo>
                  <a:cubicBezTo>
                    <a:pt x="1208" y="23918"/>
                    <a:pt x="606" y="23492"/>
                    <a:pt x="110" y="22913"/>
                  </a:cubicBezTo>
                  <a:cubicBezTo>
                    <a:pt x="99" y="22901"/>
                    <a:pt x="86" y="22897"/>
                    <a:pt x="74" y="22897"/>
                  </a:cubicBezTo>
                  <a:cubicBezTo>
                    <a:pt x="35" y="22897"/>
                    <a:pt x="0" y="22943"/>
                    <a:pt x="31" y="22983"/>
                  </a:cubicBezTo>
                  <a:lnTo>
                    <a:pt x="24" y="22983"/>
                  </a:lnTo>
                  <a:cubicBezTo>
                    <a:pt x="1404" y="24636"/>
                    <a:pt x="3438" y="25156"/>
                    <a:pt x="5498" y="25156"/>
                  </a:cubicBezTo>
                  <a:cubicBezTo>
                    <a:pt x="6477" y="25156"/>
                    <a:pt x="7462" y="25038"/>
                    <a:pt x="8384" y="24869"/>
                  </a:cubicBezTo>
                  <a:cubicBezTo>
                    <a:pt x="10345" y="24509"/>
                    <a:pt x="12432" y="23947"/>
                    <a:pt x="14446" y="23947"/>
                  </a:cubicBezTo>
                  <a:cubicBezTo>
                    <a:pt x="15947" y="23947"/>
                    <a:pt x="17409" y="24260"/>
                    <a:pt x="18748" y="25202"/>
                  </a:cubicBezTo>
                  <a:cubicBezTo>
                    <a:pt x="19403" y="25658"/>
                    <a:pt x="19969" y="26250"/>
                    <a:pt x="20328" y="26965"/>
                  </a:cubicBezTo>
                  <a:cubicBezTo>
                    <a:pt x="20754" y="27810"/>
                    <a:pt x="20780" y="28708"/>
                    <a:pt x="20717" y="29633"/>
                  </a:cubicBezTo>
                  <a:cubicBezTo>
                    <a:pt x="20594" y="31353"/>
                    <a:pt x="20734" y="33126"/>
                    <a:pt x="21732" y="34597"/>
                  </a:cubicBezTo>
                  <a:cubicBezTo>
                    <a:pt x="22055" y="35076"/>
                    <a:pt x="22520" y="35548"/>
                    <a:pt x="23113" y="35665"/>
                  </a:cubicBezTo>
                  <a:cubicBezTo>
                    <a:pt x="23199" y="35682"/>
                    <a:pt x="23285" y="35690"/>
                    <a:pt x="23368" y="35690"/>
                  </a:cubicBezTo>
                  <a:cubicBezTo>
                    <a:pt x="23959" y="35690"/>
                    <a:pt x="24447" y="35276"/>
                    <a:pt x="24736" y="34757"/>
                  </a:cubicBezTo>
                  <a:cubicBezTo>
                    <a:pt x="25152" y="34021"/>
                    <a:pt x="25308" y="33143"/>
                    <a:pt x="25468" y="32321"/>
                  </a:cubicBezTo>
                  <a:cubicBezTo>
                    <a:pt x="25648" y="31406"/>
                    <a:pt x="25794" y="30485"/>
                    <a:pt x="26077" y="29597"/>
                  </a:cubicBezTo>
                  <a:cubicBezTo>
                    <a:pt x="26579" y="28010"/>
                    <a:pt x="27611" y="26413"/>
                    <a:pt x="29387" y="26147"/>
                  </a:cubicBezTo>
                  <a:cubicBezTo>
                    <a:pt x="29530" y="26125"/>
                    <a:pt x="29672" y="26114"/>
                    <a:pt x="29812" y="26114"/>
                  </a:cubicBezTo>
                  <a:cubicBezTo>
                    <a:pt x="30487" y="26114"/>
                    <a:pt x="31120" y="26365"/>
                    <a:pt x="31613" y="26859"/>
                  </a:cubicBezTo>
                  <a:cubicBezTo>
                    <a:pt x="32079" y="27324"/>
                    <a:pt x="32425" y="27917"/>
                    <a:pt x="32964" y="28309"/>
                  </a:cubicBezTo>
                  <a:cubicBezTo>
                    <a:pt x="33266" y="28529"/>
                    <a:pt x="33575" y="28625"/>
                    <a:pt x="33872" y="28625"/>
                  </a:cubicBezTo>
                  <a:cubicBezTo>
                    <a:pt x="34748" y="28625"/>
                    <a:pt x="35519" y="27794"/>
                    <a:pt x="35715" y="26865"/>
                  </a:cubicBezTo>
                  <a:cubicBezTo>
                    <a:pt x="36061" y="25218"/>
                    <a:pt x="34910" y="23608"/>
                    <a:pt x="35412" y="21958"/>
                  </a:cubicBezTo>
                  <a:cubicBezTo>
                    <a:pt x="35944" y="20211"/>
                    <a:pt x="37884" y="20614"/>
                    <a:pt x="39288" y="20494"/>
                  </a:cubicBezTo>
                  <a:cubicBezTo>
                    <a:pt x="40426" y="20398"/>
                    <a:pt x="41311" y="19789"/>
                    <a:pt x="41540" y="18641"/>
                  </a:cubicBezTo>
                  <a:cubicBezTo>
                    <a:pt x="41753" y="17570"/>
                    <a:pt x="41497" y="16465"/>
                    <a:pt x="41504" y="15384"/>
                  </a:cubicBezTo>
                  <a:cubicBezTo>
                    <a:pt x="41507" y="14872"/>
                    <a:pt x="41554" y="14330"/>
                    <a:pt x="41790" y="13867"/>
                  </a:cubicBezTo>
                  <a:cubicBezTo>
                    <a:pt x="42136" y="13202"/>
                    <a:pt x="42814" y="12922"/>
                    <a:pt x="43520" y="12799"/>
                  </a:cubicBezTo>
                  <a:cubicBezTo>
                    <a:pt x="44322" y="12659"/>
                    <a:pt x="45190" y="12636"/>
                    <a:pt x="45885" y="12160"/>
                  </a:cubicBezTo>
                  <a:cubicBezTo>
                    <a:pt x="46454" y="11774"/>
                    <a:pt x="46827" y="11159"/>
                    <a:pt x="46990" y="10497"/>
                  </a:cubicBezTo>
                  <a:cubicBezTo>
                    <a:pt x="47392" y="8827"/>
                    <a:pt x="46531" y="7286"/>
                    <a:pt x="45363" y="6149"/>
                  </a:cubicBezTo>
                  <a:cubicBezTo>
                    <a:pt x="44092" y="4908"/>
                    <a:pt x="42558" y="3883"/>
                    <a:pt x="41031" y="2982"/>
                  </a:cubicBezTo>
                  <a:cubicBezTo>
                    <a:pt x="39517" y="2087"/>
                    <a:pt x="37917" y="1345"/>
                    <a:pt x="36257" y="759"/>
                  </a:cubicBezTo>
                  <a:cubicBezTo>
                    <a:pt x="35435" y="473"/>
                    <a:pt x="34604" y="220"/>
                    <a:pt x="33762" y="7"/>
                  </a:cubicBezTo>
                  <a:cubicBezTo>
                    <a:pt x="33745" y="3"/>
                    <a:pt x="33728" y="1"/>
                    <a:pt x="33712" y="1"/>
                  </a:cubicBezTo>
                  <a:close/>
                </a:path>
              </a:pathLst>
            </a:custGeom>
            <a:solidFill>
              <a:srgbClr val="F7E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46"/>
            <p:cNvSpPr/>
            <p:nvPr/>
          </p:nvSpPr>
          <p:spPr>
            <a:xfrm>
              <a:off x="4399900" y="2154325"/>
              <a:ext cx="793150" cy="575425"/>
            </a:xfrm>
            <a:custGeom>
              <a:avLst/>
              <a:gdLst/>
              <a:ahLst/>
              <a:cxnLst/>
              <a:rect l="l" t="t" r="r" b="b"/>
              <a:pathLst>
                <a:path w="31726" h="23017" extrusionOk="0">
                  <a:moveTo>
                    <a:pt x="23033" y="1"/>
                  </a:moveTo>
                  <a:cubicBezTo>
                    <a:pt x="22811" y="1"/>
                    <a:pt x="22756" y="369"/>
                    <a:pt x="22982" y="447"/>
                  </a:cubicBezTo>
                  <a:cubicBezTo>
                    <a:pt x="23458" y="617"/>
                    <a:pt x="23917" y="843"/>
                    <a:pt x="24343" y="1113"/>
                  </a:cubicBezTo>
                  <a:cubicBezTo>
                    <a:pt x="24769" y="1379"/>
                    <a:pt x="25211" y="1605"/>
                    <a:pt x="25614" y="1901"/>
                  </a:cubicBezTo>
                  <a:cubicBezTo>
                    <a:pt x="26422" y="2493"/>
                    <a:pt x="27207" y="3089"/>
                    <a:pt x="27893" y="3824"/>
                  </a:cubicBezTo>
                  <a:cubicBezTo>
                    <a:pt x="29130" y="5148"/>
                    <a:pt x="30168" y="6778"/>
                    <a:pt x="30514" y="8582"/>
                  </a:cubicBezTo>
                  <a:cubicBezTo>
                    <a:pt x="30664" y="9367"/>
                    <a:pt x="30714" y="10225"/>
                    <a:pt x="30514" y="11007"/>
                  </a:cubicBezTo>
                  <a:cubicBezTo>
                    <a:pt x="30404" y="11433"/>
                    <a:pt x="30245" y="11845"/>
                    <a:pt x="30005" y="12218"/>
                  </a:cubicBezTo>
                  <a:cubicBezTo>
                    <a:pt x="29696" y="12697"/>
                    <a:pt x="29203" y="13173"/>
                    <a:pt x="28638" y="13302"/>
                  </a:cubicBezTo>
                  <a:cubicBezTo>
                    <a:pt x="28185" y="13402"/>
                    <a:pt x="27743" y="13419"/>
                    <a:pt x="27307" y="13602"/>
                  </a:cubicBezTo>
                  <a:cubicBezTo>
                    <a:pt x="26928" y="13765"/>
                    <a:pt x="26582" y="13991"/>
                    <a:pt x="26279" y="14274"/>
                  </a:cubicBezTo>
                  <a:cubicBezTo>
                    <a:pt x="25694" y="14826"/>
                    <a:pt x="25281" y="15568"/>
                    <a:pt x="25178" y="16370"/>
                  </a:cubicBezTo>
                  <a:cubicBezTo>
                    <a:pt x="25071" y="17188"/>
                    <a:pt x="25464" y="18376"/>
                    <a:pt x="24765" y="19011"/>
                  </a:cubicBezTo>
                  <a:cubicBezTo>
                    <a:pt x="24526" y="19229"/>
                    <a:pt x="24211" y="19319"/>
                    <a:pt x="23893" y="19319"/>
                  </a:cubicBezTo>
                  <a:cubicBezTo>
                    <a:pt x="23716" y="19319"/>
                    <a:pt x="23537" y="19291"/>
                    <a:pt x="23371" y="19241"/>
                  </a:cubicBezTo>
                  <a:cubicBezTo>
                    <a:pt x="22849" y="19085"/>
                    <a:pt x="22570" y="18702"/>
                    <a:pt x="22194" y="18346"/>
                  </a:cubicBezTo>
                  <a:cubicBezTo>
                    <a:pt x="21856" y="18027"/>
                    <a:pt x="21453" y="17906"/>
                    <a:pt x="21036" y="17906"/>
                  </a:cubicBezTo>
                  <a:cubicBezTo>
                    <a:pt x="20637" y="17906"/>
                    <a:pt x="20224" y="18017"/>
                    <a:pt x="19842" y="18170"/>
                  </a:cubicBezTo>
                  <a:cubicBezTo>
                    <a:pt x="19003" y="18509"/>
                    <a:pt x="18198" y="19061"/>
                    <a:pt x="17742" y="19863"/>
                  </a:cubicBezTo>
                  <a:cubicBezTo>
                    <a:pt x="17479" y="20329"/>
                    <a:pt x="17413" y="20811"/>
                    <a:pt x="17277" y="21317"/>
                  </a:cubicBezTo>
                  <a:cubicBezTo>
                    <a:pt x="17217" y="21540"/>
                    <a:pt x="17153" y="21776"/>
                    <a:pt x="17007" y="21962"/>
                  </a:cubicBezTo>
                  <a:cubicBezTo>
                    <a:pt x="16901" y="22095"/>
                    <a:pt x="16658" y="22285"/>
                    <a:pt x="16488" y="22325"/>
                  </a:cubicBezTo>
                  <a:cubicBezTo>
                    <a:pt x="16462" y="22331"/>
                    <a:pt x="16437" y="22334"/>
                    <a:pt x="16412" y="22334"/>
                  </a:cubicBezTo>
                  <a:cubicBezTo>
                    <a:pt x="16045" y="22334"/>
                    <a:pt x="15775" y="21681"/>
                    <a:pt x="15713" y="21413"/>
                  </a:cubicBezTo>
                  <a:cubicBezTo>
                    <a:pt x="15590" y="20884"/>
                    <a:pt x="15603" y="20312"/>
                    <a:pt x="15580" y="19773"/>
                  </a:cubicBezTo>
                  <a:cubicBezTo>
                    <a:pt x="15537" y="18835"/>
                    <a:pt x="15453" y="17790"/>
                    <a:pt x="14781" y="17065"/>
                  </a:cubicBezTo>
                  <a:cubicBezTo>
                    <a:pt x="14166" y="16400"/>
                    <a:pt x="13228" y="16170"/>
                    <a:pt x="12356" y="16114"/>
                  </a:cubicBezTo>
                  <a:cubicBezTo>
                    <a:pt x="12202" y="16104"/>
                    <a:pt x="12048" y="16099"/>
                    <a:pt x="11895" y="16099"/>
                  </a:cubicBezTo>
                  <a:cubicBezTo>
                    <a:pt x="10119" y="16099"/>
                    <a:pt x="8417" y="16731"/>
                    <a:pt x="6680" y="17019"/>
                  </a:cubicBezTo>
                  <a:cubicBezTo>
                    <a:pt x="6184" y="17100"/>
                    <a:pt x="5680" y="17153"/>
                    <a:pt x="5177" y="17153"/>
                  </a:cubicBezTo>
                  <a:cubicBezTo>
                    <a:pt x="4658" y="17153"/>
                    <a:pt x="4141" y="17097"/>
                    <a:pt x="3636" y="16959"/>
                  </a:cubicBezTo>
                  <a:cubicBezTo>
                    <a:pt x="2658" y="16689"/>
                    <a:pt x="1770" y="16167"/>
                    <a:pt x="1055" y="15445"/>
                  </a:cubicBezTo>
                  <a:cubicBezTo>
                    <a:pt x="699" y="15082"/>
                    <a:pt x="393" y="14676"/>
                    <a:pt x="146" y="14237"/>
                  </a:cubicBezTo>
                  <a:cubicBezTo>
                    <a:pt x="132" y="14213"/>
                    <a:pt x="109" y="14202"/>
                    <a:pt x="87" y="14202"/>
                  </a:cubicBezTo>
                  <a:cubicBezTo>
                    <a:pt x="43" y="14202"/>
                    <a:pt x="0" y="14243"/>
                    <a:pt x="27" y="14294"/>
                  </a:cubicBezTo>
                  <a:lnTo>
                    <a:pt x="23" y="14294"/>
                  </a:lnTo>
                  <a:cubicBezTo>
                    <a:pt x="948" y="15977"/>
                    <a:pt x="2675" y="17142"/>
                    <a:pt x="4591" y="17335"/>
                  </a:cubicBezTo>
                  <a:cubicBezTo>
                    <a:pt x="4822" y="17358"/>
                    <a:pt x="5051" y="17368"/>
                    <a:pt x="5281" y="17368"/>
                  </a:cubicBezTo>
                  <a:cubicBezTo>
                    <a:pt x="7074" y="17368"/>
                    <a:pt x="8825" y="16728"/>
                    <a:pt x="10586" y="16460"/>
                  </a:cubicBezTo>
                  <a:cubicBezTo>
                    <a:pt x="11042" y="16390"/>
                    <a:pt x="11519" y="16340"/>
                    <a:pt x="11994" y="16340"/>
                  </a:cubicBezTo>
                  <a:cubicBezTo>
                    <a:pt x="12608" y="16340"/>
                    <a:pt x="13219" y="16423"/>
                    <a:pt x="13780" y="16656"/>
                  </a:cubicBezTo>
                  <a:cubicBezTo>
                    <a:pt x="15057" y="17185"/>
                    <a:pt x="15297" y="18449"/>
                    <a:pt x="15340" y="19697"/>
                  </a:cubicBezTo>
                  <a:cubicBezTo>
                    <a:pt x="15367" y="20575"/>
                    <a:pt x="15274" y="21676"/>
                    <a:pt x="15833" y="22425"/>
                  </a:cubicBezTo>
                  <a:cubicBezTo>
                    <a:pt x="16052" y="22724"/>
                    <a:pt x="16418" y="22960"/>
                    <a:pt x="16787" y="23010"/>
                  </a:cubicBezTo>
                  <a:cubicBezTo>
                    <a:pt x="16820" y="23015"/>
                    <a:pt x="16852" y="23017"/>
                    <a:pt x="16884" y="23017"/>
                  </a:cubicBezTo>
                  <a:cubicBezTo>
                    <a:pt x="17330" y="23017"/>
                    <a:pt x="17748" y="22599"/>
                    <a:pt x="17962" y="22242"/>
                  </a:cubicBezTo>
                  <a:cubicBezTo>
                    <a:pt x="18251" y="21753"/>
                    <a:pt x="18308" y="21170"/>
                    <a:pt x="18454" y="20632"/>
                  </a:cubicBezTo>
                  <a:cubicBezTo>
                    <a:pt x="18584" y="20166"/>
                    <a:pt x="18777" y="19727"/>
                    <a:pt x="19066" y="19337"/>
                  </a:cubicBezTo>
                  <a:cubicBezTo>
                    <a:pt x="19495" y="18764"/>
                    <a:pt x="20335" y="18207"/>
                    <a:pt x="21113" y="18207"/>
                  </a:cubicBezTo>
                  <a:cubicBezTo>
                    <a:pt x="21422" y="18207"/>
                    <a:pt x="21721" y="18295"/>
                    <a:pt x="21981" y="18506"/>
                  </a:cubicBezTo>
                  <a:cubicBezTo>
                    <a:pt x="22337" y="18795"/>
                    <a:pt x="22600" y="19168"/>
                    <a:pt x="23015" y="19381"/>
                  </a:cubicBezTo>
                  <a:cubicBezTo>
                    <a:pt x="23297" y="19525"/>
                    <a:pt x="23608" y="19599"/>
                    <a:pt x="23922" y="19599"/>
                  </a:cubicBezTo>
                  <a:cubicBezTo>
                    <a:pt x="24028" y="19599"/>
                    <a:pt x="24134" y="19590"/>
                    <a:pt x="24240" y="19574"/>
                  </a:cubicBezTo>
                  <a:cubicBezTo>
                    <a:pt x="25121" y="19421"/>
                    <a:pt x="25484" y="18642"/>
                    <a:pt x="25491" y="17817"/>
                  </a:cubicBezTo>
                  <a:cubicBezTo>
                    <a:pt x="25494" y="17358"/>
                    <a:pt x="25427" y="16902"/>
                    <a:pt x="25477" y="16443"/>
                  </a:cubicBezTo>
                  <a:cubicBezTo>
                    <a:pt x="25534" y="15961"/>
                    <a:pt x="25704" y="15498"/>
                    <a:pt x="25973" y="15092"/>
                  </a:cubicBezTo>
                  <a:cubicBezTo>
                    <a:pt x="26529" y="14234"/>
                    <a:pt x="27460" y="13688"/>
                    <a:pt x="28485" y="13622"/>
                  </a:cubicBezTo>
                  <a:cubicBezTo>
                    <a:pt x="29047" y="13585"/>
                    <a:pt x="29556" y="13539"/>
                    <a:pt x="30025" y="13203"/>
                  </a:cubicBezTo>
                  <a:cubicBezTo>
                    <a:pt x="30438" y="12903"/>
                    <a:pt x="30774" y="12487"/>
                    <a:pt x="31030" y="12048"/>
                  </a:cubicBezTo>
                  <a:cubicBezTo>
                    <a:pt x="31476" y="11276"/>
                    <a:pt x="31725" y="10338"/>
                    <a:pt x="31695" y="9443"/>
                  </a:cubicBezTo>
                  <a:cubicBezTo>
                    <a:pt x="31619" y="7487"/>
                    <a:pt x="30767" y="5664"/>
                    <a:pt x="29599" y="4124"/>
                  </a:cubicBezTo>
                  <a:cubicBezTo>
                    <a:pt x="28352" y="2483"/>
                    <a:pt x="26595" y="880"/>
                    <a:pt x="24556" y="334"/>
                  </a:cubicBezTo>
                  <a:cubicBezTo>
                    <a:pt x="24070" y="204"/>
                    <a:pt x="23571" y="101"/>
                    <a:pt x="23075" y="5"/>
                  </a:cubicBezTo>
                  <a:cubicBezTo>
                    <a:pt x="23061" y="2"/>
                    <a:pt x="23047" y="1"/>
                    <a:pt x="23033" y="1"/>
                  </a:cubicBezTo>
                  <a:close/>
                </a:path>
              </a:pathLst>
            </a:custGeom>
            <a:solidFill>
              <a:srgbClr val="F7E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46"/>
            <p:cNvSpPr/>
            <p:nvPr/>
          </p:nvSpPr>
          <p:spPr>
            <a:xfrm>
              <a:off x="4598275" y="2294925"/>
              <a:ext cx="443650" cy="252450"/>
            </a:xfrm>
            <a:custGeom>
              <a:avLst/>
              <a:gdLst/>
              <a:ahLst/>
              <a:cxnLst/>
              <a:rect l="l" t="t" r="r" b="b"/>
              <a:pathLst>
                <a:path w="17746" h="10098" extrusionOk="0">
                  <a:moveTo>
                    <a:pt x="12843" y="1"/>
                  </a:moveTo>
                  <a:cubicBezTo>
                    <a:pt x="12753" y="1"/>
                    <a:pt x="12669" y="119"/>
                    <a:pt x="12748" y="193"/>
                  </a:cubicBezTo>
                  <a:cubicBezTo>
                    <a:pt x="14059" y="1401"/>
                    <a:pt x="16518" y="2089"/>
                    <a:pt x="16810" y="4109"/>
                  </a:cubicBezTo>
                  <a:cubicBezTo>
                    <a:pt x="16933" y="4954"/>
                    <a:pt x="16458" y="5656"/>
                    <a:pt x="15736" y="6052"/>
                  </a:cubicBezTo>
                  <a:cubicBezTo>
                    <a:pt x="15370" y="6251"/>
                    <a:pt x="14977" y="6401"/>
                    <a:pt x="14571" y="6497"/>
                  </a:cubicBezTo>
                  <a:cubicBezTo>
                    <a:pt x="14119" y="6607"/>
                    <a:pt x="13627" y="6610"/>
                    <a:pt x="13221" y="6863"/>
                  </a:cubicBezTo>
                  <a:cubicBezTo>
                    <a:pt x="12485" y="7316"/>
                    <a:pt x="12642" y="8271"/>
                    <a:pt x="12316" y="8959"/>
                  </a:cubicBezTo>
                  <a:cubicBezTo>
                    <a:pt x="12093" y="9433"/>
                    <a:pt x="11637" y="9809"/>
                    <a:pt x="11104" y="9809"/>
                  </a:cubicBezTo>
                  <a:cubicBezTo>
                    <a:pt x="11071" y="9809"/>
                    <a:pt x="11038" y="9807"/>
                    <a:pt x="11005" y="9804"/>
                  </a:cubicBezTo>
                  <a:cubicBezTo>
                    <a:pt x="10373" y="9751"/>
                    <a:pt x="10137" y="9252"/>
                    <a:pt x="9960" y="8716"/>
                  </a:cubicBezTo>
                  <a:cubicBezTo>
                    <a:pt x="9721" y="7988"/>
                    <a:pt x="9245" y="7549"/>
                    <a:pt x="8457" y="7542"/>
                  </a:cubicBezTo>
                  <a:cubicBezTo>
                    <a:pt x="8449" y="7542"/>
                    <a:pt x="8441" y="7542"/>
                    <a:pt x="8433" y="7542"/>
                  </a:cubicBezTo>
                  <a:cubicBezTo>
                    <a:pt x="7644" y="7542"/>
                    <a:pt x="6919" y="7867"/>
                    <a:pt x="6171" y="8074"/>
                  </a:cubicBezTo>
                  <a:cubicBezTo>
                    <a:pt x="5546" y="8249"/>
                    <a:pt x="4874" y="8349"/>
                    <a:pt x="4206" y="8349"/>
                  </a:cubicBezTo>
                  <a:cubicBezTo>
                    <a:pt x="2535" y="8349"/>
                    <a:pt x="891" y="7727"/>
                    <a:pt x="93" y="6111"/>
                  </a:cubicBezTo>
                  <a:cubicBezTo>
                    <a:pt x="84" y="6096"/>
                    <a:pt x="70" y="6089"/>
                    <a:pt x="56" y="6089"/>
                  </a:cubicBezTo>
                  <a:cubicBezTo>
                    <a:pt x="28" y="6089"/>
                    <a:pt x="1" y="6116"/>
                    <a:pt x="16" y="6151"/>
                  </a:cubicBezTo>
                  <a:lnTo>
                    <a:pt x="16" y="6148"/>
                  </a:lnTo>
                  <a:cubicBezTo>
                    <a:pt x="783" y="7832"/>
                    <a:pt x="2575" y="8577"/>
                    <a:pt x="4332" y="8577"/>
                  </a:cubicBezTo>
                  <a:cubicBezTo>
                    <a:pt x="4512" y="8577"/>
                    <a:pt x="4692" y="8569"/>
                    <a:pt x="4870" y="8553"/>
                  </a:cubicBezTo>
                  <a:cubicBezTo>
                    <a:pt x="5878" y="8464"/>
                    <a:pt x="6790" y="8074"/>
                    <a:pt x="7771" y="7881"/>
                  </a:cubicBezTo>
                  <a:cubicBezTo>
                    <a:pt x="7980" y="7840"/>
                    <a:pt x="8204" y="7807"/>
                    <a:pt x="8425" y="7807"/>
                  </a:cubicBezTo>
                  <a:cubicBezTo>
                    <a:pt x="8654" y="7807"/>
                    <a:pt x="8881" y="7843"/>
                    <a:pt x="9085" y="7945"/>
                  </a:cubicBezTo>
                  <a:cubicBezTo>
                    <a:pt x="9614" y="8207"/>
                    <a:pt x="9658" y="8803"/>
                    <a:pt x="9874" y="9289"/>
                  </a:cubicBezTo>
                  <a:cubicBezTo>
                    <a:pt x="10114" y="9818"/>
                    <a:pt x="10635" y="10098"/>
                    <a:pt x="11171" y="10098"/>
                  </a:cubicBezTo>
                  <a:cubicBezTo>
                    <a:pt x="11454" y="10098"/>
                    <a:pt x="11741" y="10020"/>
                    <a:pt x="11993" y="9861"/>
                  </a:cubicBezTo>
                  <a:cubicBezTo>
                    <a:pt x="12362" y="9618"/>
                    <a:pt x="12645" y="9262"/>
                    <a:pt x="12792" y="8843"/>
                  </a:cubicBezTo>
                  <a:cubicBezTo>
                    <a:pt x="12935" y="8444"/>
                    <a:pt x="12911" y="7851"/>
                    <a:pt x="13234" y="7542"/>
                  </a:cubicBezTo>
                  <a:cubicBezTo>
                    <a:pt x="13444" y="7342"/>
                    <a:pt x="13750" y="7379"/>
                    <a:pt x="14016" y="7366"/>
                  </a:cubicBezTo>
                  <a:cubicBezTo>
                    <a:pt x="14269" y="7356"/>
                    <a:pt x="14518" y="7332"/>
                    <a:pt x="14764" y="7296"/>
                  </a:cubicBezTo>
                  <a:cubicBezTo>
                    <a:pt x="15237" y="7223"/>
                    <a:pt x="15696" y="7080"/>
                    <a:pt x="16122" y="6867"/>
                  </a:cubicBezTo>
                  <a:cubicBezTo>
                    <a:pt x="16953" y="6444"/>
                    <a:pt x="17625" y="5689"/>
                    <a:pt x="17682" y="4721"/>
                  </a:cubicBezTo>
                  <a:cubicBezTo>
                    <a:pt x="17745" y="3633"/>
                    <a:pt x="17017" y="2628"/>
                    <a:pt x="16202" y="1989"/>
                  </a:cubicBezTo>
                  <a:cubicBezTo>
                    <a:pt x="15187" y="1194"/>
                    <a:pt x="13943" y="775"/>
                    <a:pt x="12901" y="20"/>
                  </a:cubicBezTo>
                  <a:cubicBezTo>
                    <a:pt x="12883" y="7"/>
                    <a:pt x="12863" y="1"/>
                    <a:pt x="12843" y="1"/>
                  </a:cubicBezTo>
                  <a:close/>
                </a:path>
              </a:pathLst>
            </a:custGeom>
            <a:solidFill>
              <a:srgbClr val="F7EE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" name="Google Shape;10517;p48"/>
          <p:cNvSpPr txBox="1">
            <a:spLocks noGrp="1"/>
          </p:cNvSpPr>
          <p:nvPr>
            <p:ph type="title"/>
          </p:nvPr>
        </p:nvSpPr>
        <p:spPr>
          <a:xfrm>
            <a:off x="443775" y="19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🛠️ Support We Offer</a:t>
            </a:r>
          </a:p>
        </p:txBody>
      </p:sp>
      <p:sp>
        <p:nvSpPr>
          <p:cNvPr id="10518" name="Google Shape;10518;p48"/>
          <p:cNvSpPr txBox="1">
            <a:spLocks noGrp="1"/>
          </p:cNvSpPr>
          <p:nvPr>
            <p:ph type="body" idx="1"/>
          </p:nvPr>
        </p:nvSpPr>
        <p:spPr>
          <a:xfrm>
            <a:off x="605700" y="574675"/>
            <a:ext cx="4491300" cy="30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🏗️</a:t>
            </a:r>
            <a: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Venue &amp; Kitchen Setup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📐 Layout &amp; interior planning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🛒 Equipment procurement (local sourcing)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🧱 Custom kitchen infrastructure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🌐</a:t>
            </a:r>
            <a: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Digital &amp; Tech Support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🌍 Branded website with online ordering</a:t>
            </a: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💻 POS setup with real-time dashboards</a:t>
            </a: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📊 Franchisee performance analytics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📢</a:t>
            </a:r>
            <a:r>
              <a:rPr lang="en-US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Marketing &amp; Branding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📱 Social media campaigns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🗺️ Local area marketing strategy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🧾 Flyers, menu cards, launch kits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🤝 Influencer &amp; PR support</a:t>
            </a:r>
          </a:p>
        </p:txBody>
      </p:sp>
      <p:pic>
        <p:nvPicPr>
          <p:cNvPr id="10519" name="Google Shape;10519;p48"/>
          <p:cNvPicPr preferRelativeResize="0"/>
          <p:nvPr/>
        </p:nvPicPr>
        <p:blipFill rotWithShape="1">
          <a:blip r:embed="rId3">
            <a:alphaModFix/>
          </a:blip>
          <a:srcRect t="2262" b="2262"/>
          <a:stretch/>
        </p:blipFill>
        <p:spPr>
          <a:xfrm>
            <a:off x="5580300" y="535000"/>
            <a:ext cx="2843700" cy="4073400"/>
          </a:xfrm>
          <a:prstGeom prst="round2Diag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6">
          <a:extLst>
            <a:ext uri="{FF2B5EF4-FFF2-40B4-BE49-F238E27FC236}">
              <a16:creationId xmlns:a16="http://schemas.microsoft.com/office/drawing/2014/main" id="{0DEF39D7-8519-1CCB-4CF8-5D0A1239D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" name="Google Shape;10517;p48">
            <a:extLst>
              <a:ext uri="{FF2B5EF4-FFF2-40B4-BE49-F238E27FC236}">
                <a16:creationId xmlns:a16="http://schemas.microsoft.com/office/drawing/2014/main" id="{00A48AB0-40B2-FA64-02D2-16143B230F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3775" y="19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🛠️ Support We Offer</a:t>
            </a:r>
          </a:p>
        </p:txBody>
      </p:sp>
      <p:sp>
        <p:nvSpPr>
          <p:cNvPr id="10518" name="Google Shape;10518;p48">
            <a:extLst>
              <a:ext uri="{FF2B5EF4-FFF2-40B4-BE49-F238E27FC236}">
                <a16:creationId xmlns:a16="http://schemas.microsoft.com/office/drawing/2014/main" id="{947F3990-B570-0DED-364A-1981886D24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05700" y="574675"/>
            <a:ext cx="4491300" cy="30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📚</a:t>
            </a: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Knowledge Base Access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🎥 Training video libraries</a:t>
            </a: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📄 SOPs, JD templates, HR forms</a:t>
            </a: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📊 Salary &amp; legal agreement templates</a:t>
            </a: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✅ Hygiene checklists &amp; quality tools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b="1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🔄</a:t>
            </a: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Ongoing Operations Assistance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📆 Monthly audits &amp; feedback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🧃 Vendor network &amp; sourcing help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🛠️ POS/Billing tech support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🧑‍🍳 Seasonal chef training</a:t>
            </a:r>
          </a:p>
        </p:txBody>
      </p:sp>
      <p:pic>
        <p:nvPicPr>
          <p:cNvPr id="10519" name="Google Shape;10519;p48">
            <a:extLst>
              <a:ext uri="{FF2B5EF4-FFF2-40B4-BE49-F238E27FC236}">
                <a16:creationId xmlns:a16="http://schemas.microsoft.com/office/drawing/2014/main" id="{A04A57F3-ED22-D9D3-AFCC-AD3E83529BF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62" b="2262"/>
          <a:stretch/>
        </p:blipFill>
        <p:spPr>
          <a:xfrm>
            <a:off x="5580300" y="535000"/>
            <a:ext cx="2843700" cy="4073400"/>
          </a:xfrm>
          <a:prstGeom prst="round2Diag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1213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6">
          <a:extLst>
            <a:ext uri="{FF2B5EF4-FFF2-40B4-BE49-F238E27FC236}">
              <a16:creationId xmlns:a16="http://schemas.microsoft.com/office/drawing/2014/main" id="{3ECFDC2C-1B7F-6F15-66B3-CDC85896C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" name="Google Shape;10517;p48">
            <a:extLst>
              <a:ext uri="{FF2B5EF4-FFF2-40B4-BE49-F238E27FC236}">
                <a16:creationId xmlns:a16="http://schemas.microsoft.com/office/drawing/2014/main" id="{7F5DE643-C352-B042-14FE-2EAADC2D28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3775" y="19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✅ What We Expect From You</a:t>
            </a:r>
          </a:p>
        </p:txBody>
      </p:sp>
      <p:sp>
        <p:nvSpPr>
          <p:cNvPr id="10518" name="Google Shape;10518;p48">
            <a:extLst>
              <a:ext uri="{FF2B5EF4-FFF2-40B4-BE49-F238E27FC236}">
                <a16:creationId xmlns:a16="http://schemas.microsoft.com/office/drawing/2014/main" id="{4063AF2F-84DF-2B5E-72FC-204A24680F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05700" y="1298575"/>
            <a:ext cx="4491300" cy="30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📍 Finalize location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👨‍🍳 Hire trained staff as per SOPs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🎓 Complete onboarding training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🧼 Maintain hygiene and service quality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📈 Report sales/inventory daily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dk2"/>
                </a:solidFill>
                <a:cs typeface="Arial"/>
              </a:rPr>
              <a:t>📣 Participate in local </a:t>
            </a:r>
            <a:r>
              <a:rPr lang="en-US" dirty="0">
                <a:solidFill>
                  <a:schemeClr val="dk2"/>
                </a:solidFill>
                <a:cs typeface="Arial"/>
                <a:sym typeface="Arial"/>
              </a:rPr>
              <a:t>promotions</a:t>
            </a:r>
          </a:p>
        </p:txBody>
      </p:sp>
      <p:pic>
        <p:nvPicPr>
          <p:cNvPr id="10519" name="Google Shape;10519;p48">
            <a:extLst>
              <a:ext uri="{FF2B5EF4-FFF2-40B4-BE49-F238E27FC236}">
                <a16:creationId xmlns:a16="http://schemas.microsoft.com/office/drawing/2014/main" id="{6FC9708C-C877-88FF-456F-15FD464AD0C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62" b="2262"/>
          <a:stretch/>
        </p:blipFill>
        <p:spPr>
          <a:xfrm>
            <a:off x="5580300" y="535000"/>
            <a:ext cx="2843700" cy="4073400"/>
          </a:xfrm>
          <a:prstGeom prst="round2Diag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111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6">
          <a:extLst>
            <a:ext uri="{FF2B5EF4-FFF2-40B4-BE49-F238E27FC236}">
              <a16:creationId xmlns:a16="http://schemas.microsoft.com/office/drawing/2014/main" id="{3D469602-9A4A-B0BB-1086-E910FFCA9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" name="Google Shape;10517;p48">
            <a:extLst>
              <a:ext uri="{FF2B5EF4-FFF2-40B4-BE49-F238E27FC236}">
                <a16:creationId xmlns:a16="http://schemas.microsoft.com/office/drawing/2014/main" id="{E6846402-9CF9-5C35-403B-EF6A65AAF9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3775" y="19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🏪 Franchise Models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0CAE141-B8F5-0E1E-1ABD-2D7102E415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5792725"/>
              </p:ext>
            </p:extLst>
          </p:nvPr>
        </p:nvGraphicFramePr>
        <p:xfrm>
          <a:off x="848773" y="1410589"/>
          <a:ext cx="7171278" cy="1799336"/>
        </p:xfrm>
        <a:graphic>
          <a:graphicData uri="http://schemas.openxmlformats.org/drawingml/2006/table">
            <a:tbl>
              <a:tblPr firstRow="1" firstCol="1" bandRow="1">
                <a:tableStyleId>{13CB7857-2CDE-4AC8-A36A-D8F2A1A0BD79}</a:tableStyleId>
              </a:tblPr>
              <a:tblGrid>
                <a:gridCol w="1694402">
                  <a:extLst>
                    <a:ext uri="{9D8B030D-6E8A-4147-A177-3AD203B41FA5}">
                      <a16:colId xmlns:a16="http://schemas.microsoft.com/office/drawing/2014/main" val="2551829117"/>
                    </a:ext>
                  </a:extLst>
                </a:gridCol>
                <a:gridCol w="3086450">
                  <a:extLst>
                    <a:ext uri="{9D8B030D-6E8A-4147-A177-3AD203B41FA5}">
                      <a16:colId xmlns:a16="http://schemas.microsoft.com/office/drawing/2014/main" val="1234483296"/>
                    </a:ext>
                  </a:extLst>
                </a:gridCol>
                <a:gridCol w="2390426">
                  <a:extLst>
                    <a:ext uri="{9D8B030D-6E8A-4147-A177-3AD203B41FA5}">
                      <a16:colId xmlns:a16="http://schemas.microsoft.com/office/drawing/2014/main" val="1884275210"/>
                    </a:ext>
                  </a:extLst>
                </a:gridCol>
              </a:tblGrid>
              <a:tr h="45146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🏷️ Model</a:t>
                      </a:r>
                      <a:endParaRPr lang="en-US" sz="1400" b="1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📝 Description</a:t>
                      </a:r>
                      <a:endParaRPr lang="en-US" sz="1400" b="1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📏 Space Required</a:t>
                      </a:r>
                      <a:endParaRPr lang="en-US" sz="1400" b="1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902868261"/>
                  </a:ext>
                </a:extLst>
              </a:tr>
              <a:tr h="89389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b="1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QSR Model</a:t>
                      </a:r>
                      <a:endParaRPr lang="en-US" sz="1400" b="1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Quick Service Restaurant (Takeaway &amp; Dine-in)</a:t>
                      </a:r>
                      <a:endParaRPr lang="en-US" sz="1400" b="0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500 - 850 sq.ft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992671221"/>
                  </a:ext>
                </a:extLst>
              </a:tr>
              <a:tr h="45398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b="1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Full Service Model</a:t>
                      </a:r>
                      <a:endParaRPr lang="en-US" sz="1400" b="1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b="0" i="0" u="none" strike="noStrike" cap="none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Full-service Dine-in Restaurant</a:t>
                      </a:r>
                      <a:endParaRPr lang="en-US" sz="1400" b="0" i="0" u="none" strike="noStrike" cap="none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1250 - 1500 </a:t>
                      </a:r>
                      <a:r>
                        <a:rPr lang="en-US" sz="1400" b="0" i="0" u="none" strike="noStrike" cap="none" dirty="0" err="1">
                          <a:solidFill>
                            <a:schemeClr val="dk2"/>
                          </a:solidFill>
                          <a:latin typeface="DM Sans"/>
                          <a:cs typeface="Arial"/>
                          <a:sym typeface="Arial"/>
                        </a:rPr>
                        <a:t>sq.ft</a:t>
                      </a:r>
                      <a:endParaRPr lang="en-US" sz="1400" b="0" i="0" u="none" strike="noStrike" cap="none" dirty="0">
                        <a:solidFill>
                          <a:schemeClr val="dk2"/>
                        </a:solidFill>
                        <a:latin typeface="DM Sans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981569221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A0204ACB-C456-C010-22D9-E07488B64D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299" y="1830388"/>
            <a:ext cx="8521701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96586"/>
      </p:ext>
    </p:extLst>
  </p:cSld>
  <p:clrMapOvr>
    <a:masterClrMapping/>
  </p:clrMapOvr>
</p:sld>
</file>

<file path=ppt/theme/theme1.xml><?xml version="1.0" encoding="utf-8"?>
<a:theme xmlns:a="http://schemas.openxmlformats.org/drawingml/2006/main" name="Indian Restaurant Business Plan by Slidesgo">
  <a:themeElements>
    <a:clrScheme name="Simple Light">
      <a:dk1>
        <a:srgbClr val="596247"/>
      </a:dk1>
      <a:lt1>
        <a:srgbClr val="EEDEB8"/>
      </a:lt1>
      <a:dk2>
        <a:srgbClr val="596247"/>
      </a:dk2>
      <a:lt2>
        <a:srgbClr val="BC5108"/>
      </a:lt2>
      <a:accent1>
        <a:srgbClr val="788461"/>
      </a:accent1>
      <a:accent2>
        <a:srgbClr val="FFF7E0"/>
      </a:accent2>
      <a:accent3>
        <a:srgbClr val="DD8143"/>
      </a:accent3>
      <a:accent4>
        <a:srgbClr val="FFFFFF"/>
      </a:accent4>
      <a:accent5>
        <a:srgbClr val="FFFFFF"/>
      </a:accent5>
      <a:accent6>
        <a:srgbClr val="FFFFFF"/>
      </a:accent6>
      <a:hlink>
        <a:srgbClr val="67725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805</Words>
  <Application>Microsoft Office PowerPoint</Application>
  <PresentationFormat>On-screen Show (16:9)</PresentationFormat>
  <Paragraphs>131</Paragraphs>
  <Slides>13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Anaheim</vt:lpstr>
      <vt:lpstr>Calibri</vt:lpstr>
      <vt:lpstr>Arial</vt:lpstr>
      <vt:lpstr>Segoe UI Emoji</vt:lpstr>
      <vt:lpstr>Aclonica</vt:lpstr>
      <vt:lpstr>Symbol</vt:lpstr>
      <vt:lpstr>DM Sans</vt:lpstr>
      <vt:lpstr>Bebas Neue</vt:lpstr>
      <vt:lpstr>Indian Restaurant Business Plan by Slidesgo</vt:lpstr>
      <vt:lpstr>New Moorthy Café A taste, Loved for Generations</vt:lpstr>
      <vt:lpstr>🏛️ A Legacy to Remember!</vt:lpstr>
      <vt:lpstr>🔰 Pillars of New Moorthy Cafe</vt:lpstr>
      <vt:lpstr>Our Signature Dishes</vt:lpstr>
      <vt:lpstr>🤝 Why Partner With Us?</vt:lpstr>
      <vt:lpstr>🛠️ Support We Offer</vt:lpstr>
      <vt:lpstr>🛠️ Support We Offer</vt:lpstr>
      <vt:lpstr>✅ What We Expect From You</vt:lpstr>
      <vt:lpstr>🏪 Franchise Models</vt:lpstr>
      <vt:lpstr>💰 Franchise Investment (QSR Model)</vt:lpstr>
      <vt:lpstr>💰 Franchise Investment       (Full Service  Model)</vt:lpstr>
      <vt:lpstr>📈 Royalty &amp; Revenue Sharing</vt:lpstr>
      <vt:lpstr>🌱 Let’s Grow Together!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Harikrishnan Natarajan</dc:creator>
  <cp:lastModifiedBy>Harikrishnan Natarajan</cp:lastModifiedBy>
  <cp:revision>5</cp:revision>
  <dcterms:modified xsi:type="dcterms:W3CDTF">2025-04-03T06:25:46Z</dcterms:modified>
</cp:coreProperties>
</file>